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 id="2147483661" r:id="rId4"/>
    <p:sldMasterId id="214748366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6858000" cx="9144000"/>
  <p:notesSz cx="6858000" cy="9144000"/>
  <p:embeddedFontLst>
    <p:embeddedFont>
      <p:font typeface="Bilbo"/>
      <p:regular r:id="rId30"/>
    </p:embeddedFont>
    <p:embeddedFont>
      <p:font typeface="Raleway"/>
      <p:regular r:id="rId31"/>
      <p:bold r:id="rId32"/>
      <p:italic r:id="rId33"/>
      <p:boldItalic r:id="rId34"/>
    </p:embeddedFont>
    <p:embeddedFont>
      <p:font typeface="Garamond"/>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aleway-regular.fntdata"/><Relationship Id="rId30" Type="http://schemas.openxmlformats.org/officeDocument/2006/relationships/font" Target="fonts/Bilbo-regular.fntdata"/><Relationship Id="rId11" Type="http://schemas.openxmlformats.org/officeDocument/2006/relationships/slide" Target="slides/slide5.xml"/><Relationship Id="rId33" Type="http://schemas.openxmlformats.org/officeDocument/2006/relationships/font" Target="fonts/Raleway-italic.fntdata"/><Relationship Id="rId10" Type="http://schemas.openxmlformats.org/officeDocument/2006/relationships/slide" Target="slides/slide4.xml"/><Relationship Id="rId32" Type="http://schemas.openxmlformats.org/officeDocument/2006/relationships/font" Target="fonts/Raleway-bold.fntdata"/><Relationship Id="rId13" Type="http://schemas.openxmlformats.org/officeDocument/2006/relationships/slide" Target="slides/slide7.xml"/><Relationship Id="rId35" Type="http://schemas.openxmlformats.org/officeDocument/2006/relationships/font" Target="fonts/Garamond-regular.fntdata"/><Relationship Id="rId12" Type="http://schemas.openxmlformats.org/officeDocument/2006/relationships/slide" Target="slides/slide6.xml"/><Relationship Id="rId34" Type="http://schemas.openxmlformats.org/officeDocument/2006/relationships/font" Target="fonts/Raleway-boldItalic.fntdata"/><Relationship Id="rId15" Type="http://schemas.openxmlformats.org/officeDocument/2006/relationships/slide" Target="slides/slide9.xml"/><Relationship Id="rId37" Type="http://schemas.openxmlformats.org/officeDocument/2006/relationships/font" Target="fonts/Garamond-italic.fntdata"/><Relationship Id="rId14" Type="http://schemas.openxmlformats.org/officeDocument/2006/relationships/slide" Target="slides/slide8.xml"/><Relationship Id="rId36" Type="http://schemas.openxmlformats.org/officeDocument/2006/relationships/font" Target="fonts/Garamond-bold.fntdata"/><Relationship Id="rId17" Type="http://schemas.openxmlformats.org/officeDocument/2006/relationships/slide" Target="slides/slide11.xml"/><Relationship Id="rId16" Type="http://schemas.openxmlformats.org/officeDocument/2006/relationships/slide" Target="slides/slide10.xml"/><Relationship Id="rId38" Type="http://schemas.openxmlformats.org/officeDocument/2006/relationships/font" Target="fonts/Garamond-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9pPr>
          </a:lstStyle>
          <a:p/>
        </p:txBody>
      </p:sp>
      <p:sp>
        <p:nvSpPr>
          <p:cNvPr id="4" name="Shape 4"/>
          <p:cNvSpPr txBox="1"/>
          <p:nvPr>
            <p:ph idx="10" type="dt"/>
          </p:nvPr>
        </p:nvSpPr>
        <p:spPr>
          <a:xfrm>
            <a:off x="3884612" y="0"/>
            <a:ext cx="2971800" cy="457200"/>
          </a:xfrm>
          <a:prstGeom prst="rect">
            <a:avLst/>
          </a:prstGeom>
          <a:noFill/>
          <a:ln>
            <a:noFill/>
          </a:ln>
        </p:spPr>
        <p:txBody>
          <a:bodyPr anchorCtr="0" anchor="t" bIns="91425" lIns="91425" rIns="91425" wrap="square" tIns="91425"/>
          <a:lstStyle>
            <a:lvl1pPr indent="0" lvl="0" marL="0" marR="0" rtl="0" algn="r">
              <a:lnSpc>
                <a:spcPct val="100000"/>
              </a:lnSpc>
              <a:spcBef>
                <a:spcPts val="0"/>
              </a:spcBef>
              <a:spcAft>
                <a:spcPts val="0"/>
              </a:spcAft>
              <a:buSzPct val="116666"/>
              <a:buNone/>
              <a:defRPr b="0" i="0" sz="1200" u="none" cap="none" strike="noStrike">
                <a:solidFill>
                  <a:srgbClr val="000000"/>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miter lim="800000"/>
            <a:headEnd len="med" w="med" type="none"/>
            <a:tailEnd len="med" w="med"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indent="0" lvl="0" marL="0" marR="0" rtl="0" algn="l">
              <a:spcBef>
                <a:spcPts val="0"/>
              </a:spcBef>
              <a:buSzPct val="77777"/>
              <a:buChar char="●"/>
              <a:defRPr b="0" i="0" sz="1800" u="none" cap="none" strike="noStrike"/>
            </a:lvl1pPr>
            <a:lvl2pPr indent="0" lvl="1" marL="0" marR="0" rtl="0" algn="l">
              <a:spcBef>
                <a:spcPts val="0"/>
              </a:spcBef>
              <a:buSzPct val="77777"/>
              <a:buChar char="○"/>
              <a:defRPr b="0" i="0" sz="1800" u="none" cap="none" strike="noStrike"/>
            </a:lvl2pPr>
            <a:lvl3pPr indent="0" lvl="2" marL="0" marR="0" rtl="0" algn="l">
              <a:spcBef>
                <a:spcPts val="0"/>
              </a:spcBef>
              <a:buSzPct val="77777"/>
              <a:buChar char="■"/>
              <a:defRPr b="0" i="0" sz="1800" u="none" cap="none" strike="noStrike"/>
            </a:lvl3pPr>
            <a:lvl4pPr indent="0" lvl="3" marL="0" marR="0" rtl="0" algn="l">
              <a:spcBef>
                <a:spcPts val="0"/>
              </a:spcBef>
              <a:buSzPct val="77777"/>
              <a:buChar char="●"/>
              <a:defRPr b="0" i="0" sz="1800" u="none" cap="none" strike="noStrike"/>
            </a:lvl4pPr>
            <a:lvl5pPr indent="0" lvl="4" marL="0" marR="0" rtl="0" algn="l">
              <a:spcBef>
                <a:spcPts val="0"/>
              </a:spcBef>
              <a:buSzPct val="77777"/>
              <a:buChar char="○"/>
              <a:defRPr b="0" i="0" sz="1800" u="none" cap="none" strike="noStrike"/>
            </a:lvl5pPr>
            <a:lvl6pPr indent="0" lvl="5" marL="0" marR="0" rtl="0" algn="l">
              <a:spcBef>
                <a:spcPts val="0"/>
              </a:spcBef>
              <a:buSzPct val="77777"/>
              <a:buChar char="■"/>
              <a:defRPr b="0" i="0" sz="1800" u="none" cap="none" strike="noStrike"/>
            </a:lvl6pPr>
            <a:lvl7pPr indent="0" lvl="6" marL="0" marR="0" rtl="0" algn="l">
              <a:spcBef>
                <a:spcPts val="0"/>
              </a:spcBef>
              <a:buSzPct val="77777"/>
              <a:buChar char="●"/>
              <a:defRPr b="0" i="0" sz="1800" u="none" cap="none" strike="noStrike"/>
            </a:lvl7pPr>
            <a:lvl8pPr indent="0" lvl="7" marL="0" marR="0" rtl="0" algn="l">
              <a:spcBef>
                <a:spcPts val="0"/>
              </a:spcBef>
              <a:buSzPct val="77777"/>
              <a:buChar char="○"/>
              <a:defRPr b="0" i="0" sz="1800" u="none" cap="none" strike="noStrike"/>
            </a:lvl8pPr>
            <a:lvl9pPr indent="0" lvl="8" marL="0" marR="0" rtl="0" algn="l">
              <a:spcBef>
                <a:spcPts val="0"/>
              </a:spcBef>
              <a:buSzPct val="77777"/>
              <a:buChar char="■"/>
              <a:defRPr b="0" i="0" sz="1800" u="none" cap="none" strike="noStrike"/>
            </a:lvl9pPr>
          </a:lstStyle>
          <a:p/>
        </p:txBody>
      </p:sp>
      <p:sp>
        <p:nvSpPr>
          <p:cNvPr id="7" name="Shape 7"/>
          <p:cNvSpPr txBox="1"/>
          <p:nvPr>
            <p:ph idx="11" type="ftr"/>
          </p:nvPr>
        </p:nvSpPr>
        <p:spPr>
          <a:xfrm>
            <a:off x="0" y="8685212"/>
            <a:ext cx="2971800" cy="4572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rgbClr val="000000"/>
                </a:solidFill>
                <a:latin typeface="Verdana"/>
                <a:ea typeface="Verdana"/>
                <a:cs typeface="Verdana"/>
                <a:sym typeface="Verdana"/>
              </a:defRPr>
            </a:lvl9pPr>
          </a:lstStyle>
          <a:p/>
        </p:txBody>
      </p:sp>
      <p:sp>
        <p:nvSpPr>
          <p:cNvPr id="8" name="Shape 8"/>
          <p:cNvSpPr txBox="1"/>
          <p:nvPr>
            <p:ph idx="12" type="sldNum"/>
          </p:nvPr>
        </p:nvSpPr>
        <p:spPr>
          <a:xfrm>
            <a:off x="3884612" y="8685212"/>
            <a:ext cx="2971800" cy="457200"/>
          </a:xfrm>
          <a:prstGeom prst="rect">
            <a:avLst/>
          </a:prstGeom>
          <a:noFill/>
          <a:ln>
            <a:noFill/>
          </a:ln>
        </p:spPr>
        <p:txBody>
          <a:bodyPr anchorCtr="0" anchor="b" bIns="45700" lIns="91425" rIns="91425" wrap="square" tIns="45700">
            <a:noAutofit/>
          </a:bodyPr>
          <a:lstStyle/>
          <a:p>
            <a:pPr indent="-76200" lvl="0" marL="0" marR="0" rtl="0" algn="r">
              <a:lnSpc>
                <a:spcPct val="100000"/>
              </a:lnSpc>
              <a:spcBef>
                <a:spcPts val="0"/>
              </a:spcBef>
              <a:spcAft>
                <a:spcPts val="0"/>
              </a:spcAft>
              <a:buClr>
                <a:srgbClr val="000000"/>
              </a:buClr>
              <a:buSzPct val="100000"/>
              <a:buFont typeface="Verdana"/>
              <a:buNone/>
            </a:pPr>
            <a:fld id="{00000000-1234-1234-1234-123412341234}" type="slidenum">
              <a:rPr b="0" i="0" lang="en-US" sz="1200" u="none" cap="none" strike="noStrike">
                <a:solidFill>
                  <a:srgbClr val="000000"/>
                </a:solidFill>
                <a:latin typeface="Verdana"/>
                <a:ea typeface="Verdana"/>
                <a:cs typeface="Verdana"/>
                <a:sym typeface="Verdana"/>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Shape 11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524288"/>
            <a:headEnd len="med" w="med" type="none"/>
            <a:tailEnd len="med" w="med" type="none"/>
          </a:ln>
        </p:spPr>
      </p:sp>
      <p:sp>
        <p:nvSpPr>
          <p:cNvPr id="117" name="Shape 117"/>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marR="0" rtl="0" algn="l">
              <a:spcBef>
                <a:spcPts val="0"/>
              </a:spcBef>
              <a:buSzPct val="25000"/>
              <a:buNone/>
            </a:pPr>
            <a:r>
              <a:t/>
            </a:r>
            <a:endParaRPr b="0" i="0" sz="1800" u="none" cap="none" strike="noStrike"/>
          </a:p>
        </p:txBody>
      </p:sp>
      <p:sp>
        <p:nvSpPr>
          <p:cNvPr id="118" name="Shape 118"/>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76200" lvl="0" marL="0" marR="0" rtl="0" algn="r">
              <a:lnSpc>
                <a:spcPct val="100000"/>
              </a:lnSpc>
              <a:spcBef>
                <a:spcPts val="0"/>
              </a:spcBef>
              <a:spcAft>
                <a:spcPts val="0"/>
              </a:spcAft>
              <a:buClr>
                <a:srgbClr val="000000"/>
              </a:buClr>
              <a:buSzPct val="100000"/>
              <a:buFont typeface="Verdana"/>
              <a:buNone/>
            </a:pPr>
            <a:fld id="{00000000-1234-1234-1234-123412341234}" type="slidenum">
              <a:rPr b="0" i="0" lang="en-US" sz="1200" u="none">
                <a:solidFill>
                  <a:srgbClr val="000000"/>
                </a:solidFill>
                <a:latin typeface="Verdana"/>
                <a:ea typeface="Verdana"/>
                <a:cs typeface="Verdana"/>
                <a:sym typeface="Verdana"/>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Shape 19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99" name="Shape 19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Shape 20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05" name="Shape 2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11" name="Shape 21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Shape 21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17" name="Shape 2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23" name="Shape 22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Shape 23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31" name="Shape 23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Shape 23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37" name="Shape 23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7" name="Shape 247"/>
        <p:cNvGrpSpPr/>
        <p:nvPr/>
      </p:nvGrpSpPr>
      <p:grpSpPr>
        <a:xfrm>
          <a:off x="0" y="0"/>
          <a:ext cx="0" cy="0"/>
          <a:chOff x="0" y="0"/>
          <a:chExt cx="0" cy="0"/>
        </a:xfrm>
      </p:grpSpPr>
      <p:sp>
        <p:nvSpPr>
          <p:cNvPr id="248" name="Shape 24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49" name="Shape 24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Shape 25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55" name="Shape 25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Shape 26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61" name="Shape 2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Shape 12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23" name="Shape 12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Shape 26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69" name="Shape 26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Shape 27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75" name="Shape 27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Shape 283"/>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84" name="Shape 28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8" name="Shape 288"/>
        <p:cNvGrpSpPr/>
        <p:nvPr/>
      </p:nvGrpSpPr>
      <p:grpSpPr>
        <a:xfrm>
          <a:off x="0" y="0"/>
          <a:ext cx="0" cy="0"/>
          <a:chOff x="0" y="0"/>
          <a:chExt cx="0" cy="0"/>
        </a:xfrm>
      </p:grpSpPr>
      <p:sp>
        <p:nvSpPr>
          <p:cNvPr id="289" name="Shape 28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290" name="Shape 2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35" name="Shape 1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Shape 14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46" name="Shape 14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55" name="Shape 15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56" name="Shape 156"/>
          <p:cNvSpPr txBox="1"/>
          <p:nvPr>
            <p:ph idx="12" type="sldNum"/>
          </p:nvPr>
        </p:nvSpPr>
        <p:spPr>
          <a:xfrm>
            <a:off x="3884612" y="8685212"/>
            <a:ext cx="2971800" cy="457200"/>
          </a:xfrm>
          <a:prstGeom prst="rect">
            <a:avLst/>
          </a:prstGeom>
        </p:spPr>
        <p:txBody>
          <a:bodyPr anchorCtr="0" anchor="b" bIns="45700" lIns="91425" rIns="91425" wrap="square" tIns="45700">
            <a:noAutofit/>
          </a:bodyPr>
          <a:lstStyle/>
          <a:p>
            <a:pPr lvl="0">
              <a:spcBef>
                <a:spcPts val="0"/>
              </a:spcBef>
              <a:buClr>
                <a:srgbClr val="000000"/>
              </a:buClr>
              <a:buSzPct val="85714"/>
              <a:buFont typeface="Verdana"/>
              <a:buNone/>
            </a:pPr>
            <a:fld id="{00000000-1234-1234-1234-123412341234}" type="slidenum">
              <a:rPr lang="en-US"/>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Shape 16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62" name="Shape 16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70" name="Shape 17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71" name="Shape 171"/>
          <p:cNvSpPr txBox="1"/>
          <p:nvPr>
            <p:ph idx="12" type="sldNum"/>
          </p:nvPr>
        </p:nvSpPr>
        <p:spPr>
          <a:xfrm>
            <a:off x="3884612" y="8685212"/>
            <a:ext cx="2971800" cy="457200"/>
          </a:xfrm>
          <a:prstGeom prst="rect">
            <a:avLst/>
          </a:prstGeom>
        </p:spPr>
        <p:txBody>
          <a:bodyPr anchorCtr="0" anchor="b" bIns="45700" lIns="91425" rIns="91425" wrap="square" tIns="45700">
            <a:noAutofit/>
          </a:bodyPr>
          <a:lstStyle/>
          <a:p>
            <a:pPr lvl="0">
              <a:spcBef>
                <a:spcPts val="0"/>
              </a:spcBef>
              <a:buClr>
                <a:srgbClr val="000000"/>
              </a:buClr>
              <a:buSzPct val="85714"/>
              <a:buFont typeface="Verdana"/>
              <a:buNone/>
            </a:pPr>
            <a:fld id="{00000000-1234-1234-1234-123412341234}" type="slidenum">
              <a:rPr lang="en-US"/>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Shape 177"/>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rtl="0">
              <a:spcBef>
                <a:spcPts val="0"/>
              </a:spcBef>
              <a:buNone/>
            </a:pPr>
            <a:r>
              <a:t/>
            </a:r>
            <a:endParaRPr/>
          </a:p>
        </p:txBody>
      </p:sp>
      <p:sp>
        <p:nvSpPr>
          <p:cNvPr id="178" name="Shape 17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Shape 18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
        <p:nvSpPr>
          <p:cNvPr id="187" name="Shape 18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19" name="Shape 19"/>
        <p:cNvGrpSpPr/>
        <p:nvPr/>
      </p:nvGrpSpPr>
      <p:grpSpPr>
        <a:xfrm>
          <a:off x="0" y="0"/>
          <a:ext cx="0" cy="0"/>
          <a:chOff x="0" y="0"/>
          <a:chExt cx="0" cy="0"/>
        </a:xfrm>
      </p:grpSpPr>
      <p:sp>
        <p:nvSpPr>
          <p:cNvPr id="20" name="Shape 20"/>
          <p:cNvSpPr txBox="1"/>
          <p:nvPr>
            <p:ph type="ctrTitle"/>
          </p:nvPr>
        </p:nvSpPr>
        <p:spPr>
          <a:xfrm>
            <a:off x="685800" y="685800"/>
            <a:ext cx="7772400" cy="2127250"/>
          </a:xfrm>
          <a:prstGeom prst="rect">
            <a:avLst/>
          </a:prstGeom>
          <a:noFill/>
          <a:ln>
            <a:noFill/>
          </a:ln>
        </p:spPr>
        <p:txBody>
          <a:bodyPr anchorCtr="0" anchor="b" bIns="91425" lIns="91425" rIns="91425" wrap="square" tIns="91425"/>
          <a:lstStyle>
            <a:lvl1pPr indent="0" lvl="0" marL="0" marR="0" rtl="0" algn="ctr">
              <a:spcBef>
                <a:spcPts val="0"/>
              </a:spcBef>
              <a:spcAft>
                <a:spcPts val="0"/>
              </a:spcAft>
              <a:buSzPct val="25000"/>
              <a:buNone/>
              <a:defRPr b="0" i="0" sz="58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21" name="Shape 21"/>
          <p:cNvSpPr txBox="1"/>
          <p:nvPr>
            <p:ph idx="1" type="subTitle"/>
          </p:nvPr>
        </p:nvSpPr>
        <p:spPr>
          <a:xfrm>
            <a:off x="1371600" y="3270250"/>
            <a:ext cx="6400800" cy="2209800"/>
          </a:xfrm>
          <a:prstGeom prst="rect">
            <a:avLst/>
          </a:prstGeom>
          <a:noFill/>
          <a:ln>
            <a:noFill/>
          </a:ln>
        </p:spPr>
        <p:txBody>
          <a:bodyPr anchorCtr="0" anchor="t" bIns="91425" lIns="91425" rIns="91425" wrap="square" tIns="91425"/>
          <a:lstStyle>
            <a:lvl1pPr indent="0" lvl="0" marL="0" marR="0" rtl="0" algn="ctr">
              <a:spcBef>
                <a:spcPts val="600"/>
              </a:spcBef>
              <a:spcAft>
                <a:spcPts val="0"/>
              </a:spcAft>
              <a:buClr>
                <a:schemeClr val="lt2"/>
              </a:buClr>
              <a:buSzPct val="75000"/>
              <a:buFont typeface="Noto Sans Symbols"/>
              <a:buNone/>
              <a:defRPr b="0" i="0" sz="3000" u="none" cap="none" strike="noStrike">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22" name="Shape 22"/>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23" name="Shape 23"/>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24" name="Shape 24"/>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 Content">
    <p:spTree>
      <p:nvGrpSpPr>
        <p:cNvPr id="85" name="Shape 85"/>
        <p:cNvGrpSpPr/>
        <p:nvPr/>
      </p:nvGrpSpPr>
      <p:grpSpPr>
        <a:xfrm>
          <a:off x="0" y="0"/>
          <a:ext cx="0" cy="0"/>
          <a:chOff x="0" y="0"/>
          <a:chExt cx="0" cy="0"/>
        </a:xfrm>
      </p:grpSpPr>
      <p:sp>
        <p:nvSpPr>
          <p:cNvPr id="86" name="Shape 86"/>
          <p:cNvSpPr txBox="1"/>
          <p:nvPr>
            <p:ph type="title"/>
          </p:nvPr>
        </p:nvSpPr>
        <p:spPr>
          <a:xfrm>
            <a:off x="457200" y="277812"/>
            <a:ext cx="8229600" cy="113982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87" name="Shape 87"/>
          <p:cNvSpPr txBox="1"/>
          <p:nvPr>
            <p:ph idx="1" type="body"/>
          </p:nvPr>
        </p:nvSpPr>
        <p:spPr>
          <a:xfrm>
            <a:off x="457200" y="1600200"/>
            <a:ext cx="4038600" cy="4530725"/>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sz="2800">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88" name="Shape 88"/>
          <p:cNvSpPr txBox="1"/>
          <p:nvPr>
            <p:ph idx="2" type="body"/>
          </p:nvPr>
        </p:nvSpPr>
        <p:spPr>
          <a:xfrm>
            <a:off x="4648200" y="1600200"/>
            <a:ext cx="4038600" cy="4530725"/>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sz="2800">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89" name="Shape 89"/>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90" name="Shape 90"/>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91" name="Shape 91"/>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92" name="Shape 92"/>
        <p:cNvGrpSpPr/>
        <p:nvPr/>
      </p:nvGrpSpPr>
      <p:grpSpPr>
        <a:xfrm>
          <a:off x="0" y="0"/>
          <a:ext cx="0" cy="0"/>
          <a:chOff x="0" y="0"/>
          <a:chExt cx="0" cy="0"/>
        </a:xfrm>
      </p:grpSpPr>
      <p:sp>
        <p:nvSpPr>
          <p:cNvPr id="93" name="Shape 93"/>
          <p:cNvSpPr txBox="1"/>
          <p:nvPr>
            <p:ph type="title"/>
          </p:nvPr>
        </p:nvSpPr>
        <p:spPr>
          <a:xfrm>
            <a:off x="722313" y="4406900"/>
            <a:ext cx="7772400" cy="1362075"/>
          </a:xfrm>
          <a:prstGeom prst="rect">
            <a:avLst/>
          </a:prstGeom>
          <a:noFill/>
          <a:ln>
            <a:noFill/>
          </a:ln>
        </p:spPr>
        <p:txBody>
          <a:bodyPr anchorCtr="0" anchor="t" bIns="91425" lIns="91425" rIns="91425" wrap="square" tIns="91425"/>
          <a:lstStyle>
            <a:lvl1pPr indent="0" lvl="0" marL="0" marR="0" rtl="0" algn="l">
              <a:spcBef>
                <a:spcPts val="0"/>
              </a:spcBef>
              <a:spcAft>
                <a:spcPts val="0"/>
              </a:spcAft>
              <a:buSzPct val="35000"/>
              <a:buNone/>
              <a:defRPr b="1" i="0" sz="40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94" name="Shape 94"/>
          <p:cNvSpPr txBox="1"/>
          <p:nvPr>
            <p:ph idx="1" type="body"/>
          </p:nvPr>
        </p:nvSpPr>
        <p:spPr>
          <a:xfrm>
            <a:off x="722313" y="2906713"/>
            <a:ext cx="7772400" cy="1500187"/>
          </a:xfrm>
          <a:prstGeom prst="rect">
            <a:avLst/>
          </a:prstGeom>
          <a:noFill/>
          <a:ln>
            <a:noFill/>
          </a:ln>
        </p:spPr>
        <p:txBody>
          <a:bodyPr anchorCtr="0" anchor="b" bIns="91425" lIns="91425" rIns="91425" wrap="square" tIns="91425"/>
          <a:lstStyle>
            <a:lvl1pPr indent="0" lvl="0" marL="0" marR="0" rtl="0" algn="l">
              <a:spcBef>
                <a:spcPts val="400"/>
              </a:spcBef>
              <a:spcAft>
                <a:spcPts val="0"/>
              </a:spcAft>
              <a:buClr>
                <a:schemeClr val="lt2"/>
              </a:buClr>
              <a:buSzPct val="75000"/>
              <a:buFont typeface="Noto Sans Symbols"/>
              <a:buNone/>
              <a:defRPr sz="2000">
                <a:solidFill>
                  <a:schemeClr val="dk1"/>
                </a:solidFill>
                <a:latin typeface="Verdana"/>
                <a:ea typeface="Verdana"/>
                <a:cs typeface="Verdana"/>
                <a:sym typeface="Verdana"/>
              </a:defRPr>
            </a:lvl1pPr>
            <a:lvl2pPr indent="0" lvl="1" marL="457200" marR="0" rtl="0" algn="l">
              <a:spcBef>
                <a:spcPts val="360"/>
              </a:spcBef>
              <a:spcAft>
                <a:spcPts val="0"/>
              </a:spcAft>
              <a:buClr>
                <a:schemeClr val="dk2"/>
              </a:buClr>
              <a:buSzPct val="75000"/>
              <a:buFont typeface="Noto Sans Symbols"/>
              <a:buNone/>
              <a:defRPr b="0" i="0" sz="1800" u="none" cap="none" strike="noStrike">
                <a:solidFill>
                  <a:schemeClr val="dk1"/>
                </a:solidFill>
                <a:latin typeface="Verdana"/>
                <a:ea typeface="Verdana"/>
                <a:cs typeface="Verdana"/>
                <a:sym typeface="Verdana"/>
              </a:defRPr>
            </a:lvl2pPr>
            <a:lvl3pPr indent="0" lvl="2" marL="914400" marR="0" rtl="0" algn="l">
              <a:spcBef>
                <a:spcPts val="320"/>
              </a:spcBef>
              <a:spcAft>
                <a:spcPts val="0"/>
              </a:spcAft>
              <a:buClr>
                <a:schemeClr val="accent1"/>
              </a:buClr>
              <a:buSzPct val="64999"/>
              <a:buFont typeface="Noto Sans Symbols"/>
              <a:buNone/>
              <a:defRPr b="0" i="0" sz="1600" u="none" cap="none" strike="noStrike">
                <a:solidFill>
                  <a:schemeClr val="dk1"/>
                </a:solidFill>
                <a:latin typeface="Verdana"/>
                <a:ea typeface="Verdana"/>
                <a:cs typeface="Verdana"/>
                <a:sym typeface="Verdana"/>
              </a:defRPr>
            </a:lvl3pPr>
            <a:lvl4pPr indent="0" lvl="3" marL="1371600" marR="0" rtl="0" algn="l">
              <a:spcBef>
                <a:spcPts val="280"/>
              </a:spcBef>
              <a:spcAft>
                <a:spcPts val="0"/>
              </a:spcAft>
              <a:buClr>
                <a:schemeClr val="lt2"/>
              </a:buClr>
              <a:buSzPct val="100000"/>
              <a:buFont typeface="Noto Sans Symbols"/>
              <a:buNone/>
              <a:defRPr b="0" i="0" sz="1400" u="none" cap="none" strike="noStrike">
                <a:solidFill>
                  <a:schemeClr val="dk1"/>
                </a:solidFill>
                <a:latin typeface="Verdana"/>
                <a:ea typeface="Verdana"/>
                <a:cs typeface="Verdana"/>
                <a:sym typeface="Verdana"/>
              </a:defRPr>
            </a:lvl4pPr>
            <a:lvl5pPr indent="0" lvl="4" marL="1828800" marR="0" rtl="0" algn="l">
              <a:spcBef>
                <a:spcPts val="280"/>
              </a:spcBef>
              <a:spcAft>
                <a:spcPts val="0"/>
              </a:spcAft>
              <a:buClr>
                <a:schemeClr val="dk2"/>
              </a:buClr>
              <a:buSzPct val="80000"/>
              <a:buFont typeface="Noto Sans Symbols"/>
              <a:buNone/>
              <a:defRPr b="0" i="0" sz="1400" u="none" cap="none" strike="noStrike">
                <a:solidFill>
                  <a:schemeClr val="dk1"/>
                </a:solidFill>
                <a:latin typeface="Verdana"/>
                <a:ea typeface="Verdana"/>
                <a:cs typeface="Verdana"/>
                <a:sym typeface="Verdana"/>
              </a:defRPr>
            </a:lvl5pPr>
            <a:lvl6pPr indent="0" lvl="5" marL="2286000" marR="0" rtl="0" algn="l">
              <a:spcBef>
                <a:spcPts val="280"/>
              </a:spcBef>
              <a:spcAft>
                <a:spcPts val="0"/>
              </a:spcAft>
              <a:buClr>
                <a:schemeClr val="dk2"/>
              </a:buClr>
              <a:buSzPct val="80000"/>
              <a:buFont typeface="Noto Sans Symbols"/>
              <a:buNone/>
              <a:defRPr b="0" i="0" sz="1400" u="none" cap="none" strike="noStrike">
                <a:solidFill>
                  <a:schemeClr val="dk1"/>
                </a:solidFill>
                <a:latin typeface="Verdana"/>
                <a:ea typeface="Verdana"/>
                <a:cs typeface="Verdana"/>
                <a:sym typeface="Verdana"/>
              </a:defRPr>
            </a:lvl6pPr>
            <a:lvl7pPr indent="0" lvl="6" marL="2743200" marR="0" rtl="0" algn="l">
              <a:spcBef>
                <a:spcPts val="280"/>
              </a:spcBef>
              <a:spcAft>
                <a:spcPts val="0"/>
              </a:spcAft>
              <a:buClr>
                <a:schemeClr val="dk2"/>
              </a:buClr>
              <a:buSzPct val="80000"/>
              <a:buFont typeface="Noto Sans Symbols"/>
              <a:buNone/>
              <a:defRPr b="0" i="0" sz="1400" u="none" cap="none" strike="noStrike">
                <a:solidFill>
                  <a:schemeClr val="dk1"/>
                </a:solidFill>
                <a:latin typeface="Verdana"/>
                <a:ea typeface="Verdana"/>
                <a:cs typeface="Verdana"/>
                <a:sym typeface="Verdana"/>
              </a:defRPr>
            </a:lvl7pPr>
            <a:lvl8pPr indent="0" lvl="7" marL="3200400" marR="0" rtl="0" algn="l">
              <a:spcBef>
                <a:spcPts val="280"/>
              </a:spcBef>
              <a:spcAft>
                <a:spcPts val="0"/>
              </a:spcAft>
              <a:buClr>
                <a:schemeClr val="dk2"/>
              </a:buClr>
              <a:buSzPct val="80000"/>
              <a:buFont typeface="Noto Sans Symbols"/>
              <a:buNone/>
              <a:defRPr b="0" i="0" sz="1400" u="none" cap="none" strike="noStrike">
                <a:solidFill>
                  <a:schemeClr val="dk1"/>
                </a:solidFill>
                <a:latin typeface="Verdana"/>
                <a:ea typeface="Verdana"/>
                <a:cs typeface="Verdana"/>
                <a:sym typeface="Verdana"/>
              </a:defRPr>
            </a:lvl8pPr>
            <a:lvl9pPr indent="0" lvl="8" marL="3657600" marR="0" rtl="0" algn="l">
              <a:spcBef>
                <a:spcPts val="280"/>
              </a:spcBef>
              <a:spcAft>
                <a:spcPts val="0"/>
              </a:spcAft>
              <a:buClr>
                <a:schemeClr val="dk2"/>
              </a:buClr>
              <a:buSzPct val="80000"/>
              <a:buFont typeface="Noto Sans Symbols"/>
              <a:buNone/>
              <a:defRPr b="0" i="0" sz="1400" u="none" cap="none" strike="noStrike">
                <a:solidFill>
                  <a:schemeClr val="dk1"/>
                </a:solidFill>
                <a:latin typeface="Verdana"/>
                <a:ea typeface="Verdana"/>
                <a:cs typeface="Verdana"/>
                <a:sym typeface="Verdana"/>
              </a:defRPr>
            </a:lvl9pPr>
          </a:lstStyle>
          <a:p/>
        </p:txBody>
      </p:sp>
      <p:sp>
        <p:nvSpPr>
          <p:cNvPr id="95" name="Shape 95"/>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96" name="Shape 96"/>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97" name="Shape 97"/>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AndObj">
  <p:cSld name="Title, Text, and Content">
    <p:spTree>
      <p:nvGrpSpPr>
        <p:cNvPr id="108" name="Shape 108"/>
        <p:cNvGrpSpPr/>
        <p:nvPr/>
      </p:nvGrpSpPr>
      <p:grpSpPr>
        <a:xfrm>
          <a:off x="0" y="0"/>
          <a:ext cx="0" cy="0"/>
          <a:chOff x="0" y="0"/>
          <a:chExt cx="0" cy="0"/>
        </a:xfrm>
      </p:grpSpPr>
      <p:sp>
        <p:nvSpPr>
          <p:cNvPr id="109" name="Shape 109"/>
          <p:cNvSpPr txBox="1"/>
          <p:nvPr>
            <p:ph type="title"/>
          </p:nvPr>
        </p:nvSpPr>
        <p:spPr>
          <a:xfrm>
            <a:off x="931863" y="96838"/>
            <a:ext cx="7158037" cy="141287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110" name="Shape 110"/>
          <p:cNvSpPr txBox="1"/>
          <p:nvPr>
            <p:ph idx="1" type="body"/>
          </p:nvPr>
        </p:nvSpPr>
        <p:spPr>
          <a:xfrm>
            <a:off x="949325" y="1981200"/>
            <a:ext cx="3754438" cy="4114800"/>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b="0" i="0" sz="2800" u="none" cap="none" strike="noStrike">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11" name="Shape 111"/>
          <p:cNvSpPr txBox="1"/>
          <p:nvPr>
            <p:ph idx="2" type="body"/>
          </p:nvPr>
        </p:nvSpPr>
        <p:spPr>
          <a:xfrm>
            <a:off x="4856163" y="1981200"/>
            <a:ext cx="3754437" cy="4114800"/>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b="0" i="0" sz="2800" u="none" cap="none" strike="noStrike">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12" name="Shape 112"/>
          <p:cNvSpPr txBox="1"/>
          <p:nvPr>
            <p:ph idx="10" type="dt"/>
          </p:nvPr>
        </p:nvSpPr>
        <p:spPr>
          <a:xfrm>
            <a:off x="94615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113" name="Shape 113"/>
          <p:cNvSpPr txBox="1"/>
          <p:nvPr>
            <p:ph idx="11" type="ftr"/>
          </p:nvPr>
        </p:nvSpPr>
        <p:spPr>
          <a:xfrm>
            <a:off x="33528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114" name="Shape 114"/>
          <p:cNvSpPr txBox="1"/>
          <p:nvPr>
            <p:ph idx="12" type="sldNum"/>
          </p:nvPr>
        </p:nvSpPr>
        <p:spPr>
          <a:xfrm>
            <a:off x="6705600" y="6248400"/>
            <a:ext cx="19050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35" name="Shape 35"/>
        <p:cNvGrpSpPr/>
        <p:nvPr/>
      </p:nvGrpSpPr>
      <p:grpSpPr>
        <a:xfrm>
          <a:off x="0" y="0"/>
          <a:ext cx="0" cy="0"/>
          <a:chOff x="0" y="0"/>
          <a:chExt cx="0" cy="0"/>
        </a:xfrm>
      </p:grpSpPr>
      <p:sp>
        <p:nvSpPr>
          <p:cNvPr id="36" name="Shape 36"/>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37" name="Shape 37"/>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38" name="Shape 38"/>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Title and Content">
    <p:spTree>
      <p:nvGrpSpPr>
        <p:cNvPr id="39" name="Shape 39"/>
        <p:cNvGrpSpPr/>
        <p:nvPr/>
      </p:nvGrpSpPr>
      <p:grpSpPr>
        <a:xfrm>
          <a:off x="0" y="0"/>
          <a:ext cx="0" cy="0"/>
          <a:chOff x="0" y="0"/>
          <a:chExt cx="0" cy="0"/>
        </a:xfrm>
      </p:grpSpPr>
      <p:sp>
        <p:nvSpPr>
          <p:cNvPr id="40" name="Shape 40"/>
          <p:cNvSpPr txBox="1"/>
          <p:nvPr>
            <p:ph type="title"/>
          </p:nvPr>
        </p:nvSpPr>
        <p:spPr>
          <a:xfrm>
            <a:off x="457200" y="277812"/>
            <a:ext cx="8229600" cy="113982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41" name="Shape 41"/>
          <p:cNvSpPr txBox="1"/>
          <p:nvPr>
            <p:ph idx="1" type="body"/>
          </p:nvPr>
        </p:nvSpPr>
        <p:spPr>
          <a:xfrm>
            <a:off x="457200" y="1600200"/>
            <a:ext cx="8229600" cy="4530725"/>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b="0" i="0" sz="2800" u="none" cap="none" strike="noStrike">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42" name="Shape 42"/>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43" name="Shape 43"/>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44" name="Shape 44"/>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45" name="Shape 45"/>
        <p:cNvGrpSpPr/>
        <p:nvPr/>
      </p:nvGrpSpPr>
      <p:grpSpPr>
        <a:xfrm>
          <a:off x="0" y="0"/>
          <a:ext cx="0" cy="0"/>
          <a:chOff x="0" y="0"/>
          <a:chExt cx="0" cy="0"/>
        </a:xfrm>
      </p:grpSpPr>
      <p:sp>
        <p:nvSpPr>
          <p:cNvPr id="46" name="Shape 46"/>
          <p:cNvSpPr txBox="1"/>
          <p:nvPr>
            <p:ph type="title"/>
          </p:nvPr>
        </p:nvSpPr>
        <p:spPr>
          <a:xfrm>
            <a:off x="457200" y="277812"/>
            <a:ext cx="8229600" cy="113982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47" name="Shape 47"/>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48" name="Shape 48"/>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49" name="Shape 49"/>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Comparison">
    <p:spTree>
      <p:nvGrpSpPr>
        <p:cNvPr id="50" name="Shape 50"/>
        <p:cNvGrpSpPr/>
        <p:nvPr/>
      </p:nvGrpSpPr>
      <p:grpSpPr>
        <a:xfrm>
          <a:off x="0" y="0"/>
          <a:ext cx="0" cy="0"/>
          <a:chOff x="0" y="0"/>
          <a:chExt cx="0" cy="0"/>
        </a:xfrm>
      </p:grpSpPr>
      <p:sp>
        <p:nvSpPr>
          <p:cNvPr id="51" name="Shape 51"/>
          <p:cNvSpPr txBox="1"/>
          <p:nvPr>
            <p:ph type="title"/>
          </p:nvPr>
        </p:nvSpPr>
        <p:spPr>
          <a:xfrm>
            <a:off x="457200" y="274638"/>
            <a:ext cx="8229600" cy="1143000"/>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52" name="Shape 52"/>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lt2"/>
              </a:buClr>
              <a:buSzPct val="75000"/>
              <a:buFont typeface="Noto Sans Symbols"/>
              <a:buNone/>
              <a:defRPr b="1" i="0" sz="2400" u="none" cap="none" strike="noStrike">
                <a:solidFill>
                  <a:schemeClr val="dk1"/>
                </a:solidFill>
                <a:latin typeface="Verdana"/>
                <a:ea typeface="Verdana"/>
                <a:cs typeface="Verdana"/>
                <a:sym typeface="Verdana"/>
              </a:defRPr>
            </a:lvl1pPr>
            <a:lvl2pPr indent="0" lvl="1" marL="457200" marR="0" rtl="0" algn="l">
              <a:spcBef>
                <a:spcPts val="400"/>
              </a:spcBef>
              <a:spcAft>
                <a:spcPts val="0"/>
              </a:spcAft>
              <a:buClr>
                <a:schemeClr val="dk2"/>
              </a:buClr>
              <a:buSzPct val="75000"/>
              <a:buFont typeface="Noto Sans Symbols"/>
              <a:buNone/>
              <a:defRPr b="1" i="0" sz="2000" u="none" cap="none" strike="noStrike">
                <a:solidFill>
                  <a:schemeClr val="dk1"/>
                </a:solidFill>
                <a:latin typeface="Verdana"/>
                <a:ea typeface="Verdana"/>
                <a:cs typeface="Verdana"/>
                <a:sym typeface="Verdana"/>
              </a:defRPr>
            </a:lvl2pPr>
            <a:lvl3pPr indent="0" lvl="2" marL="914400" marR="0" rtl="0" algn="l">
              <a:spcBef>
                <a:spcPts val="360"/>
              </a:spcBef>
              <a:spcAft>
                <a:spcPts val="0"/>
              </a:spcAft>
              <a:buClr>
                <a:schemeClr val="accent1"/>
              </a:buClr>
              <a:buSzPct val="64999"/>
              <a:buFont typeface="Noto Sans Symbols"/>
              <a:buNone/>
              <a:defRPr b="1" i="0" sz="1800" u="none" cap="none" strike="noStrike">
                <a:solidFill>
                  <a:schemeClr val="dk1"/>
                </a:solidFill>
                <a:latin typeface="Verdana"/>
                <a:ea typeface="Verdana"/>
                <a:cs typeface="Verdana"/>
                <a:sym typeface="Verdana"/>
              </a:defRPr>
            </a:lvl3pPr>
            <a:lvl4pPr indent="0" lvl="3" marL="1371600" marR="0" rtl="0" algn="l">
              <a:spcBef>
                <a:spcPts val="320"/>
              </a:spcBef>
              <a:spcAft>
                <a:spcPts val="0"/>
              </a:spcAft>
              <a:buClr>
                <a:schemeClr val="lt2"/>
              </a:buClr>
              <a:buSzPct val="100000"/>
              <a:buFont typeface="Noto Sans Symbols"/>
              <a:buNone/>
              <a:defRPr b="1" i="0" sz="1600" u="none" cap="none" strike="noStrike">
                <a:solidFill>
                  <a:schemeClr val="dk1"/>
                </a:solidFill>
                <a:latin typeface="Verdana"/>
                <a:ea typeface="Verdana"/>
                <a:cs typeface="Verdana"/>
                <a:sym typeface="Verdana"/>
              </a:defRPr>
            </a:lvl4pPr>
            <a:lvl5pPr indent="0" lvl="4" marL="18288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5pPr>
            <a:lvl6pPr indent="0" lvl="5" marL="22860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6pPr>
            <a:lvl7pPr indent="0" lvl="6" marL="27432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7pPr>
            <a:lvl8pPr indent="0" lvl="7" marL="32004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8pPr>
            <a:lvl9pPr indent="0" lvl="8" marL="36576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9pPr>
          </a:lstStyle>
          <a:p/>
        </p:txBody>
      </p:sp>
      <p:sp>
        <p:nvSpPr>
          <p:cNvPr id="53" name="Shape 53"/>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228600" lvl="0" marL="342900" marR="0" rtl="0" algn="l">
              <a:spcBef>
                <a:spcPts val="480"/>
              </a:spcBef>
              <a:spcAft>
                <a:spcPts val="0"/>
              </a:spcAft>
              <a:buClr>
                <a:schemeClr val="lt2"/>
              </a:buClr>
              <a:buSzPct val="75000"/>
              <a:buFont typeface="Noto Sans Symbols"/>
              <a:buChar char="•"/>
              <a:defRPr b="0" i="0" sz="2400" u="none" cap="none" strike="noStrike">
                <a:solidFill>
                  <a:schemeClr val="dk1"/>
                </a:solidFill>
                <a:latin typeface="Verdana"/>
                <a:ea typeface="Verdana"/>
                <a:cs typeface="Verdana"/>
                <a:sym typeface="Verdana"/>
              </a:defRPr>
            </a:lvl1pPr>
            <a:lvl2pPr indent="-190500" lvl="1" marL="742950" marR="0" rtl="0" algn="l">
              <a:spcBef>
                <a:spcPts val="400"/>
              </a:spcBef>
              <a:spcAft>
                <a:spcPts val="0"/>
              </a:spcAft>
              <a:buClr>
                <a:schemeClr val="dk2"/>
              </a:buClr>
              <a:buSzPct val="75000"/>
              <a:buFont typeface="Noto Sans Symbols"/>
              <a:buChar char="■"/>
              <a:defRPr b="0" i="0" sz="2000" u="none" cap="none" strike="noStrike">
                <a:solidFill>
                  <a:schemeClr val="dk1"/>
                </a:solidFill>
                <a:latin typeface="Verdana"/>
                <a:ea typeface="Verdana"/>
                <a:cs typeface="Verdana"/>
                <a:sym typeface="Verdana"/>
              </a:defRPr>
            </a:lvl2pPr>
            <a:lvl3pPr indent="-154305" lvl="2" marL="1143000" marR="0" rtl="0" algn="l">
              <a:spcBef>
                <a:spcPts val="360"/>
              </a:spcBef>
              <a:spcAft>
                <a:spcPts val="0"/>
              </a:spcAft>
              <a:buClr>
                <a:schemeClr val="accent1"/>
              </a:buClr>
              <a:buSzPct val="64999"/>
              <a:buFont typeface="Noto Sans Symbols"/>
              <a:buChar char="•"/>
              <a:defRPr b="0" i="0" sz="1800" u="none" cap="none" strike="noStrike">
                <a:solidFill>
                  <a:schemeClr val="dk1"/>
                </a:solidFill>
                <a:latin typeface="Verdana"/>
                <a:ea typeface="Verdana"/>
                <a:cs typeface="Verdana"/>
                <a:sym typeface="Verdana"/>
              </a:defRPr>
            </a:lvl3pPr>
            <a:lvl4pPr indent="-127000" lvl="3" marL="1600200" marR="0" rtl="0" algn="l">
              <a:spcBef>
                <a:spcPts val="320"/>
              </a:spcBef>
              <a:spcAft>
                <a:spcPts val="0"/>
              </a:spcAft>
              <a:buClr>
                <a:schemeClr val="lt2"/>
              </a:buClr>
              <a:buSzPct val="100000"/>
              <a:buFont typeface="Noto Sans Symbols"/>
              <a:buChar char="▪"/>
              <a:defRPr b="0" i="0" sz="1600" u="none" cap="none" strike="noStrike">
                <a:solidFill>
                  <a:schemeClr val="dk1"/>
                </a:solidFill>
                <a:latin typeface="Verdana"/>
                <a:ea typeface="Verdana"/>
                <a:cs typeface="Verdana"/>
                <a:sym typeface="Verdana"/>
              </a:defRPr>
            </a:lvl4pPr>
            <a:lvl5pPr indent="-147320" lvl="4" marL="20574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5pPr>
            <a:lvl6pPr indent="-147320" lvl="5" marL="25146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6pPr>
            <a:lvl7pPr indent="-147320" lvl="6" marL="29718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7pPr>
            <a:lvl8pPr indent="-147320" lvl="7" marL="34290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8pPr>
            <a:lvl9pPr indent="-147320" lvl="8" marL="38862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9pPr>
          </a:lstStyle>
          <a:p/>
        </p:txBody>
      </p:sp>
      <p:sp>
        <p:nvSpPr>
          <p:cNvPr id="54" name="Shape 54"/>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0" lvl="0" marL="0" marR="0" rtl="0" algn="l">
              <a:spcBef>
                <a:spcPts val="480"/>
              </a:spcBef>
              <a:spcAft>
                <a:spcPts val="0"/>
              </a:spcAft>
              <a:buClr>
                <a:schemeClr val="lt2"/>
              </a:buClr>
              <a:buSzPct val="75000"/>
              <a:buFont typeface="Noto Sans Symbols"/>
              <a:buNone/>
              <a:defRPr b="1" i="0" sz="2400" u="none" cap="none" strike="noStrike">
                <a:solidFill>
                  <a:schemeClr val="dk1"/>
                </a:solidFill>
                <a:latin typeface="Verdana"/>
                <a:ea typeface="Verdana"/>
                <a:cs typeface="Verdana"/>
                <a:sym typeface="Verdana"/>
              </a:defRPr>
            </a:lvl1pPr>
            <a:lvl2pPr indent="0" lvl="1" marL="457200" marR="0" rtl="0" algn="l">
              <a:spcBef>
                <a:spcPts val="400"/>
              </a:spcBef>
              <a:spcAft>
                <a:spcPts val="0"/>
              </a:spcAft>
              <a:buClr>
                <a:schemeClr val="dk2"/>
              </a:buClr>
              <a:buSzPct val="75000"/>
              <a:buFont typeface="Noto Sans Symbols"/>
              <a:buNone/>
              <a:defRPr b="1" i="0" sz="2000" u="none" cap="none" strike="noStrike">
                <a:solidFill>
                  <a:schemeClr val="dk1"/>
                </a:solidFill>
                <a:latin typeface="Verdana"/>
                <a:ea typeface="Verdana"/>
                <a:cs typeface="Verdana"/>
                <a:sym typeface="Verdana"/>
              </a:defRPr>
            </a:lvl2pPr>
            <a:lvl3pPr indent="0" lvl="2" marL="914400" marR="0" rtl="0" algn="l">
              <a:spcBef>
                <a:spcPts val="360"/>
              </a:spcBef>
              <a:spcAft>
                <a:spcPts val="0"/>
              </a:spcAft>
              <a:buClr>
                <a:schemeClr val="accent1"/>
              </a:buClr>
              <a:buSzPct val="64999"/>
              <a:buFont typeface="Noto Sans Symbols"/>
              <a:buNone/>
              <a:defRPr b="1" i="0" sz="1800" u="none" cap="none" strike="noStrike">
                <a:solidFill>
                  <a:schemeClr val="dk1"/>
                </a:solidFill>
                <a:latin typeface="Verdana"/>
                <a:ea typeface="Verdana"/>
                <a:cs typeface="Verdana"/>
                <a:sym typeface="Verdana"/>
              </a:defRPr>
            </a:lvl3pPr>
            <a:lvl4pPr indent="0" lvl="3" marL="1371600" marR="0" rtl="0" algn="l">
              <a:spcBef>
                <a:spcPts val="320"/>
              </a:spcBef>
              <a:spcAft>
                <a:spcPts val="0"/>
              </a:spcAft>
              <a:buClr>
                <a:schemeClr val="lt2"/>
              </a:buClr>
              <a:buSzPct val="100000"/>
              <a:buFont typeface="Noto Sans Symbols"/>
              <a:buNone/>
              <a:defRPr b="1" i="0" sz="1600" u="none" cap="none" strike="noStrike">
                <a:solidFill>
                  <a:schemeClr val="dk1"/>
                </a:solidFill>
                <a:latin typeface="Verdana"/>
                <a:ea typeface="Verdana"/>
                <a:cs typeface="Verdana"/>
                <a:sym typeface="Verdana"/>
              </a:defRPr>
            </a:lvl4pPr>
            <a:lvl5pPr indent="0" lvl="4" marL="18288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5pPr>
            <a:lvl6pPr indent="0" lvl="5" marL="22860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6pPr>
            <a:lvl7pPr indent="0" lvl="6" marL="27432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7pPr>
            <a:lvl8pPr indent="0" lvl="7" marL="32004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8pPr>
            <a:lvl9pPr indent="0" lvl="8" marL="3657600" marR="0" rtl="0" algn="l">
              <a:spcBef>
                <a:spcPts val="320"/>
              </a:spcBef>
              <a:spcAft>
                <a:spcPts val="0"/>
              </a:spcAft>
              <a:buClr>
                <a:schemeClr val="dk2"/>
              </a:buClr>
              <a:buSzPct val="80000"/>
              <a:buFont typeface="Noto Sans Symbols"/>
              <a:buNone/>
              <a:defRPr b="1" i="0" sz="1600" u="none" cap="none" strike="noStrike">
                <a:solidFill>
                  <a:schemeClr val="dk1"/>
                </a:solidFill>
                <a:latin typeface="Verdana"/>
                <a:ea typeface="Verdana"/>
                <a:cs typeface="Verdana"/>
                <a:sym typeface="Verdana"/>
              </a:defRPr>
            </a:lvl9pPr>
          </a:lstStyle>
          <a:p/>
        </p:txBody>
      </p:sp>
      <p:sp>
        <p:nvSpPr>
          <p:cNvPr id="55" name="Shape 55"/>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228600" lvl="0" marL="342900" marR="0" rtl="0" algn="l">
              <a:spcBef>
                <a:spcPts val="480"/>
              </a:spcBef>
              <a:spcAft>
                <a:spcPts val="0"/>
              </a:spcAft>
              <a:buClr>
                <a:schemeClr val="lt2"/>
              </a:buClr>
              <a:buSzPct val="75000"/>
              <a:buFont typeface="Noto Sans Symbols"/>
              <a:buChar char="•"/>
              <a:defRPr b="0" i="0" sz="2400" u="none" cap="none" strike="noStrike">
                <a:solidFill>
                  <a:schemeClr val="dk1"/>
                </a:solidFill>
                <a:latin typeface="Verdana"/>
                <a:ea typeface="Verdana"/>
                <a:cs typeface="Verdana"/>
                <a:sym typeface="Verdana"/>
              </a:defRPr>
            </a:lvl1pPr>
            <a:lvl2pPr indent="-190500" lvl="1" marL="742950" marR="0" rtl="0" algn="l">
              <a:spcBef>
                <a:spcPts val="400"/>
              </a:spcBef>
              <a:spcAft>
                <a:spcPts val="0"/>
              </a:spcAft>
              <a:buClr>
                <a:schemeClr val="dk2"/>
              </a:buClr>
              <a:buSzPct val="75000"/>
              <a:buFont typeface="Noto Sans Symbols"/>
              <a:buChar char="■"/>
              <a:defRPr b="0" i="0" sz="2000" u="none" cap="none" strike="noStrike">
                <a:solidFill>
                  <a:schemeClr val="dk1"/>
                </a:solidFill>
                <a:latin typeface="Verdana"/>
                <a:ea typeface="Verdana"/>
                <a:cs typeface="Verdana"/>
                <a:sym typeface="Verdana"/>
              </a:defRPr>
            </a:lvl2pPr>
            <a:lvl3pPr indent="-154305" lvl="2" marL="1143000" marR="0" rtl="0" algn="l">
              <a:spcBef>
                <a:spcPts val="360"/>
              </a:spcBef>
              <a:spcAft>
                <a:spcPts val="0"/>
              </a:spcAft>
              <a:buClr>
                <a:schemeClr val="accent1"/>
              </a:buClr>
              <a:buSzPct val="64999"/>
              <a:buFont typeface="Noto Sans Symbols"/>
              <a:buChar char="•"/>
              <a:defRPr b="0" i="0" sz="1800" u="none" cap="none" strike="noStrike">
                <a:solidFill>
                  <a:schemeClr val="dk1"/>
                </a:solidFill>
                <a:latin typeface="Verdana"/>
                <a:ea typeface="Verdana"/>
                <a:cs typeface="Verdana"/>
                <a:sym typeface="Verdana"/>
              </a:defRPr>
            </a:lvl3pPr>
            <a:lvl4pPr indent="-127000" lvl="3" marL="1600200" marR="0" rtl="0" algn="l">
              <a:spcBef>
                <a:spcPts val="320"/>
              </a:spcBef>
              <a:spcAft>
                <a:spcPts val="0"/>
              </a:spcAft>
              <a:buClr>
                <a:schemeClr val="lt2"/>
              </a:buClr>
              <a:buSzPct val="100000"/>
              <a:buFont typeface="Noto Sans Symbols"/>
              <a:buChar char="▪"/>
              <a:defRPr b="0" i="0" sz="1600" u="none" cap="none" strike="noStrike">
                <a:solidFill>
                  <a:schemeClr val="dk1"/>
                </a:solidFill>
                <a:latin typeface="Verdana"/>
                <a:ea typeface="Verdana"/>
                <a:cs typeface="Verdana"/>
                <a:sym typeface="Verdana"/>
              </a:defRPr>
            </a:lvl4pPr>
            <a:lvl5pPr indent="-147320" lvl="4" marL="20574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5pPr>
            <a:lvl6pPr indent="-147320" lvl="5" marL="25146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6pPr>
            <a:lvl7pPr indent="-147320" lvl="6" marL="29718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7pPr>
            <a:lvl8pPr indent="-147320" lvl="7" marL="34290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8pPr>
            <a:lvl9pPr indent="-147320" lvl="8" marL="3886200" marR="0" rtl="0" algn="l">
              <a:spcBef>
                <a:spcPts val="320"/>
              </a:spcBef>
              <a:spcAft>
                <a:spcPts val="0"/>
              </a:spcAft>
              <a:buClr>
                <a:schemeClr val="dk2"/>
              </a:buClr>
              <a:buSzPct val="80000"/>
              <a:buFont typeface="Noto Sans Symbols"/>
              <a:buChar char="▪"/>
              <a:defRPr b="0" i="0" sz="1600" u="none" cap="none" strike="noStrike">
                <a:solidFill>
                  <a:schemeClr val="dk1"/>
                </a:solidFill>
                <a:latin typeface="Verdana"/>
                <a:ea typeface="Verdana"/>
                <a:cs typeface="Verdana"/>
                <a:sym typeface="Verdana"/>
              </a:defRPr>
            </a:lvl9pPr>
          </a:lstStyle>
          <a:p/>
        </p:txBody>
      </p:sp>
      <p:sp>
        <p:nvSpPr>
          <p:cNvPr id="56" name="Shape 56"/>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57" name="Shape 57"/>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58" name="Shape 58"/>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 Title and Text">
    <p:spTree>
      <p:nvGrpSpPr>
        <p:cNvPr id="59" name="Shape 59"/>
        <p:cNvGrpSpPr/>
        <p:nvPr/>
      </p:nvGrpSpPr>
      <p:grpSpPr>
        <a:xfrm>
          <a:off x="0" y="0"/>
          <a:ext cx="0" cy="0"/>
          <a:chOff x="0" y="0"/>
          <a:chExt cx="0" cy="0"/>
        </a:xfrm>
      </p:grpSpPr>
      <p:sp>
        <p:nvSpPr>
          <p:cNvPr id="60" name="Shape 60"/>
          <p:cNvSpPr txBox="1"/>
          <p:nvPr>
            <p:ph type="title"/>
          </p:nvPr>
        </p:nvSpPr>
        <p:spPr>
          <a:xfrm rot="5400000">
            <a:off x="4731544" y="2175669"/>
            <a:ext cx="5853112" cy="2057400"/>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61" name="Shape 61"/>
          <p:cNvSpPr txBox="1"/>
          <p:nvPr>
            <p:ph idx="1" type="body"/>
          </p:nvPr>
        </p:nvSpPr>
        <p:spPr>
          <a:xfrm rot="5400000">
            <a:off x="540544" y="194469"/>
            <a:ext cx="5853112" cy="6019800"/>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sz="2800">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62" name="Shape 62"/>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63" name="Shape 63"/>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64" name="Shape 64"/>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Title and Vertical Text">
    <p:spTree>
      <p:nvGrpSpPr>
        <p:cNvPr id="65" name="Shape 65"/>
        <p:cNvGrpSpPr/>
        <p:nvPr/>
      </p:nvGrpSpPr>
      <p:grpSpPr>
        <a:xfrm>
          <a:off x="0" y="0"/>
          <a:ext cx="0" cy="0"/>
          <a:chOff x="0" y="0"/>
          <a:chExt cx="0" cy="0"/>
        </a:xfrm>
      </p:grpSpPr>
      <p:sp>
        <p:nvSpPr>
          <p:cNvPr id="66" name="Shape 66"/>
          <p:cNvSpPr txBox="1"/>
          <p:nvPr>
            <p:ph type="title"/>
          </p:nvPr>
        </p:nvSpPr>
        <p:spPr>
          <a:xfrm>
            <a:off x="457200" y="277812"/>
            <a:ext cx="8229600" cy="113982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67" name="Shape 67"/>
          <p:cNvSpPr txBox="1"/>
          <p:nvPr>
            <p:ph idx="1" type="body"/>
          </p:nvPr>
        </p:nvSpPr>
        <p:spPr>
          <a:xfrm rot="5400000">
            <a:off x="2306637" y="-249238"/>
            <a:ext cx="4530725" cy="8229600"/>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sz="2800">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68" name="Shape 68"/>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69" name="Shape 69"/>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70" name="Shape 70"/>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 with Caption">
    <p:spTree>
      <p:nvGrpSpPr>
        <p:cNvPr id="71" name="Shape 71"/>
        <p:cNvGrpSpPr/>
        <p:nvPr/>
      </p:nvGrpSpPr>
      <p:grpSpPr>
        <a:xfrm>
          <a:off x="0" y="0"/>
          <a:ext cx="0" cy="0"/>
          <a:chOff x="0" y="0"/>
          <a:chExt cx="0" cy="0"/>
        </a:xfrm>
      </p:grpSpPr>
      <p:sp>
        <p:nvSpPr>
          <p:cNvPr id="72" name="Shape 72"/>
          <p:cNvSpPr txBox="1"/>
          <p:nvPr>
            <p:ph type="title"/>
          </p:nvPr>
        </p:nvSpPr>
        <p:spPr>
          <a:xfrm>
            <a:off x="1792288" y="4800600"/>
            <a:ext cx="5486400" cy="566738"/>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70000"/>
              <a:buNone/>
              <a:defRPr b="1" i="0" sz="20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73" name="Shape 73"/>
          <p:cNvSpPr/>
          <p:nvPr>
            <p:ph idx="2" type="pic"/>
          </p:nvPr>
        </p:nvSpPr>
        <p:spPr>
          <a:xfrm>
            <a:off x="1792288" y="612775"/>
            <a:ext cx="5486400" cy="4114800"/>
          </a:xfrm>
          <a:prstGeom prst="rect">
            <a:avLst/>
          </a:prstGeom>
          <a:noFill/>
          <a:ln>
            <a:noFill/>
          </a:ln>
        </p:spPr>
        <p:txBody>
          <a:bodyPr anchorCtr="0" anchor="t" bIns="91425" lIns="91425" rIns="91425" wrap="square" tIns="91425"/>
          <a:lstStyle>
            <a:lvl1pPr indent="0" lvl="0" marL="0" marR="0" rtl="0" algn="l">
              <a:spcBef>
                <a:spcPts val="640"/>
              </a:spcBef>
              <a:spcAft>
                <a:spcPts val="0"/>
              </a:spcAft>
              <a:buClr>
                <a:schemeClr val="lt2"/>
              </a:buClr>
              <a:buSzPct val="75000"/>
              <a:buFont typeface="Noto Sans Symbols"/>
              <a:buNone/>
              <a:defRPr sz="3200">
                <a:solidFill>
                  <a:schemeClr val="dk1"/>
                </a:solidFill>
                <a:latin typeface="Verdana"/>
                <a:ea typeface="Verdana"/>
                <a:cs typeface="Verdana"/>
                <a:sym typeface="Verdana"/>
              </a:defRPr>
            </a:lvl1pPr>
            <a:lvl2pPr indent="0" lvl="1" marL="457200" marR="0" rtl="0" algn="l">
              <a:spcBef>
                <a:spcPts val="560"/>
              </a:spcBef>
              <a:spcAft>
                <a:spcPts val="0"/>
              </a:spcAft>
              <a:buClr>
                <a:schemeClr val="dk2"/>
              </a:buClr>
              <a:buSzPct val="75000"/>
              <a:buFont typeface="Noto Sans Symbols"/>
              <a:buNone/>
              <a:defRPr b="0" i="0" sz="2800" u="none" cap="none" strike="noStrike">
                <a:solidFill>
                  <a:schemeClr val="dk1"/>
                </a:solidFill>
                <a:latin typeface="Verdana"/>
                <a:ea typeface="Verdana"/>
                <a:cs typeface="Verdana"/>
                <a:sym typeface="Verdana"/>
              </a:defRPr>
            </a:lvl2pPr>
            <a:lvl3pPr indent="0" lvl="2" marL="914400" marR="0" rtl="0" algn="l">
              <a:spcBef>
                <a:spcPts val="480"/>
              </a:spcBef>
              <a:spcAft>
                <a:spcPts val="0"/>
              </a:spcAft>
              <a:buClr>
                <a:schemeClr val="accent1"/>
              </a:buClr>
              <a:buSzPct val="65000"/>
              <a:buFont typeface="Noto Sans Symbols"/>
              <a:buNone/>
              <a:defRPr b="0" i="0" sz="2400" u="none" cap="none" strike="noStrike">
                <a:solidFill>
                  <a:schemeClr val="dk1"/>
                </a:solidFill>
                <a:latin typeface="Verdana"/>
                <a:ea typeface="Verdana"/>
                <a:cs typeface="Verdana"/>
                <a:sym typeface="Verdana"/>
              </a:defRPr>
            </a:lvl3pPr>
            <a:lvl4pPr indent="0" lvl="3" marL="1371600" marR="0" rtl="0" algn="l">
              <a:spcBef>
                <a:spcPts val="400"/>
              </a:spcBef>
              <a:spcAft>
                <a:spcPts val="0"/>
              </a:spcAft>
              <a:buClr>
                <a:schemeClr val="lt2"/>
              </a:buClr>
              <a:buSzPct val="100000"/>
              <a:buFont typeface="Noto Sans Symbols"/>
              <a:buNone/>
              <a:defRPr b="0" i="0" sz="2000" u="none" cap="none" strike="noStrike">
                <a:solidFill>
                  <a:schemeClr val="dk1"/>
                </a:solidFill>
                <a:latin typeface="Verdana"/>
                <a:ea typeface="Verdana"/>
                <a:cs typeface="Verdana"/>
                <a:sym typeface="Verdana"/>
              </a:defRPr>
            </a:lvl4pPr>
            <a:lvl5pPr indent="0" lvl="4" marL="1828800" marR="0" rtl="0" algn="l">
              <a:spcBef>
                <a:spcPts val="400"/>
              </a:spcBef>
              <a:spcAft>
                <a:spcPts val="0"/>
              </a:spcAft>
              <a:buClr>
                <a:schemeClr val="dk2"/>
              </a:buClr>
              <a:buSzPct val="80000"/>
              <a:buFont typeface="Noto Sans Symbols"/>
              <a:buNone/>
              <a:defRPr b="0" i="0" sz="2000" u="none" cap="none" strike="noStrike">
                <a:solidFill>
                  <a:schemeClr val="dk1"/>
                </a:solidFill>
                <a:latin typeface="Verdana"/>
                <a:ea typeface="Verdana"/>
                <a:cs typeface="Verdana"/>
                <a:sym typeface="Verdana"/>
              </a:defRPr>
            </a:lvl5pPr>
            <a:lvl6pPr indent="0" lvl="5" marL="2286000" marR="0" rtl="0" algn="l">
              <a:spcBef>
                <a:spcPts val="400"/>
              </a:spcBef>
              <a:spcAft>
                <a:spcPts val="0"/>
              </a:spcAft>
              <a:buClr>
                <a:schemeClr val="dk2"/>
              </a:buClr>
              <a:buSzPct val="80000"/>
              <a:buFont typeface="Noto Sans Symbols"/>
              <a:buNone/>
              <a:defRPr b="0" i="0" sz="2000" u="none" cap="none" strike="noStrike">
                <a:solidFill>
                  <a:schemeClr val="dk1"/>
                </a:solidFill>
                <a:latin typeface="Verdana"/>
                <a:ea typeface="Verdana"/>
                <a:cs typeface="Verdana"/>
                <a:sym typeface="Verdana"/>
              </a:defRPr>
            </a:lvl6pPr>
            <a:lvl7pPr indent="0" lvl="6" marL="2743200" marR="0" rtl="0" algn="l">
              <a:spcBef>
                <a:spcPts val="400"/>
              </a:spcBef>
              <a:spcAft>
                <a:spcPts val="0"/>
              </a:spcAft>
              <a:buClr>
                <a:schemeClr val="dk2"/>
              </a:buClr>
              <a:buSzPct val="80000"/>
              <a:buFont typeface="Noto Sans Symbols"/>
              <a:buNone/>
              <a:defRPr b="0" i="0" sz="2000" u="none" cap="none" strike="noStrike">
                <a:solidFill>
                  <a:schemeClr val="dk1"/>
                </a:solidFill>
                <a:latin typeface="Verdana"/>
                <a:ea typeface="Verdana"/>
                <a:cs typeface="Verdana"/>
                <a:sym typeface="Verdana"/>
              </a:defRPr>
            </a:lvl7pPr>
            <a:lvl8pPr indent="0" lvl="7" marL="3200400" marR="0" rtl="0" algn="l">
              <a:spcBef>
                <a:spcPts val="400"/>
              </a:spcBef>
              <a:spcAft>
                <a:spcPts val="0"/>
              </a:spcAft>
              <a:buClr>
                <a:schemeClr val="dk2"/>
              </a:buClr>
              <a:buSzPct val="80000"/>
              <a:buFont typeface="Noto Sans Symbols"/>
              <a:buNone/>
              <a:defRPr b="0" i="0" sz="2000" u="none" cap="none" strike="noStrike">
                <a:solidFill>
                  <a:schemeClr val="dk1"/>
                </a:solidFill>
                <a:latin typeface="Verdana"/>
                <a:ea typeface="Verdana"/>
                <a:cs typeface="Verdana"/>
                <a:sym typeface="Verdana"/>
              </a:defRPr>
            </a:lvl8pPr>
            <a:lvl9pPr indent="0" lvl="8" marL="3657600" marR="0" rtl="0" algn="l">
              <a:spcBef>
                <a:spcPts val="400"/>
              </a:spcBef>
              <a:spcAft>
                <a:spcPts val="0"/>
              </a:spcAft>
              <a:buClr>
                <a:schemeClr val="dk2"/>
              </a:buClr>
              <a:buSzPct val="80000"/>
              <a:buFont typeface="Noto Sans Symbols"/>
              <a:buNone/>
              <a:defRPr b="0" i="0" sz="2000" u="none" cap="none" strike="noStrike">
                <a:solidFill>
                  <a:schemeClr val="dk1"/>
                </a:solidFill>
                <a:latin typeface="Verdana"/>
                <a:ea typeface="Verdana"/>
                <a:cs typeface="Verdana"/>
                <a:sym typeface="Verdana"/>
              </a:defRPr>
            </a:lvl9pPr>
          </a:lstStyle>
          <a:p/>
        </p:txBody>
      </p:sp>
      <p:sp>
        <p:nvSpPr>
          <p:cNvPr id="74" name="Shape 74"/>
          <p:cNvSpPr txBox="1"/>
          <p:nvPr>
            <p:ph idx="1" type="body"/>
          </p:nvPr>
        </p:nvSpPr>
        <p:spPr>
          <a:xfrm>
            <a:off x="1792288" y="5367338"/>
            <a:ext cx="5486400" cy="804862"/>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lt2"/>
              </a:buClr>
              <a:buSzPct val="75000"/>
              <a:buFont typeface="Noto Sans Symbols"/>
              <a:buNone/>
              <a:defRPr sz="1400">
                <a:solidFill>
                  <a:schemeClr val="dk1"/>
                </a:solidFill>
                <a:latin typeface="Verdana"/>
                <a:ea typeface="Verdana"/>
                <a:cs typeface="Verdana"/>
                <a:sym typeface="Verdana"/>
              </a:defRPr>
            </a:lvl1pPr>
            <a:lvl2pPr indent="0" lvl="1" marL="457200" marR="0" rtl="0" algn="l">
              <a:spcBef>
                <a:spcPts val="240"/>
              </a:spcBef>
              <a:spcAft>
                <a:spcPts val="0"/>
              </a:spcAft>
              <a:buClr>
                <a:schemeClr val="dk2"/>
              </a:buClr>
              <a:buSzPct val="75000"/>
              <a:buFont typeface="Noto Sans Symbols"/>
              <a:buNone/>
              <a:defRPr b="0" i="0" sz="1200" u="none" cap="none" strike="noStrike">
                <a:solidFill>
                  <a:schemeClr val="dk1"/>
                </a:solidFill>
                <a:latin typeface="Verdana"/>
                <a:ea typeface="Verdana"/>
                <a:cs typeface="Verdana"/>
                <a:sym typeface="Verdana"/>
              </a:defRPr>
            </a:lvl2pPr>
            <a:lvl3pPr indent="0" lvl="2" marL="914400" marR="0" rtl="0" algn="l">
              <a:spcBef>
                <a:spcPts val="200"/>
              </a:spcBef>
              <a:spcAft>
                <a:spcPts val="0"/>
              </a:spcAft>
              <a:buClr>
                <a:schemeClr val="accent1"/>
              </a:buClr>
              <a:buSzPct val="64999"/>
              <a:buFont typeface="Noto Sans Symbols"/>
              <a:buNone/>
              <a:defRPr b="0" i="0" sz="1000" u="none" cap="none" strike="noStrike">
                <a:solidFill>
                  <a:schemeClr val="dk1"/>
                </a:solidFill>
                <a:latin typeface="Verdana"/>
                <a:ea typeface="Verdana"/>
                <a:cs typeface="Verdana"/>
                <a:sym typeface="Verdana"/>
              </a:defRPr>
            </a:lvl3pPr>
            <a:lvl4pPr indent="0" lvl="3" marL="1371600" marR="0" rtl="0" algn="l">
              <a:spcBef>
                <a:spcPts val="180"/>
              </a:spcBef>
              <a:spcAft>
                <a:spcPts val="0"/>
              </a:spcAft>
              <a:buClr>
                <a:schemeClr val="lt2"/>
              </a:buClr>
              <a:buSzPct val="100000"/>
              <a:buFont typeface="Noto Sans Symbols"/>
              <a:buNone/>
              <a:defRPr b="0" i="0" sz="900" u="none" cap="none" strike="noStrike">
                <a:solidFill>
                  <a:schemeClr val="dk1"/>
                </a:solidFill>
                <a:latin typeface="Verdana"/>
                <a:ea typeface="Verdana"/>
                <a:cs typeface="Verdana"/>
                <a:sym typeface="Verdana"/>
              </a:defRPr>
            </a:lvl4pPr>
            <a:lvl5pPr indent="0" lvl="4" marL="18288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5pPr>
            <a:lvl6pPr indent="0" lvl="5" marL="22860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6pPr>
            <a:lvl7pPr indent="0" lvl="6" marL="27432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7pPr>
            <a:lvl8pPr indent="0" lvl="7" marL="32004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8pPr>
            <a:lvl9pPr indent="0" lvl="8" marL="36576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9pPr>
          </a:lstStyle>
          <a:p/>
        </p:txBody>
      </p:sp>
      <p:sp>
        <p:nvSpPr>
          <p:cNvPr id="75" name="Shape 75"/>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76" name="Shape 76"/>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77" name="Shape 77"/>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Content with Caption">
    <p:spTree>
      <p:nvGrpSpPr>
        <p:cNvPr id="78" name="Shape 78"/>
        <p:cNvGrpSpPr/>
        <p:nvPr/>
      </p:nvGrpSpPr>
      <p:grpSpPr>
        <a:xfrm>
          <a:off x="0" y="0"/>
          <a:ext cx="0" cy="0"/>
          <a:chOff x="0" y="0"/>
          <a:chExt cx="0" cy="0"/>
        </a:xfrm>
      </p:grpSpPr>
      <p:sp>
        <p:nvSpPr>
          <p:cNvPr id="79" name="Shape 79"/>
          <p:cNvSpPr txBox="1"/>
          <p:nvPr>
            <p:ph type="title"/>
          </p:nvPr>
        </p:nvSpPr>
        <p:spPr>
          <a:xfrm>
            <a:off x="457200" y="273050"/>
            <a:ext cx="3008313" cy="1162050"/>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70000"/>
              <a:buNone/>
              <a:defRPr b="1" i="0" sz="20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80" name="Shape 80"/>
          <p:cNvSpPr txBox="1"/>
          <p:nvPr>
            <p:ph idx="1" type="body"/>
          </p:nvPr>
        </p:nvSpPr>
        <p:spPr>
          <a:xfrm>
            <a:off x="3575050" y="273050"/>
            <a:ext cx="5111750" cy="5853113"/>
          </a:xfrm>
          <a:prstGeom prst="rect">
            <a:avLst/>
          </a:prstGeom>
          <a:noFill/>
          <a:ln>
            <a:noFill/>
          </a:ln>
        </p:spPr>
        <p:txBody>
          <a:bodyPr anchorCtr="0" anchor="t" bIns="91425" lIns="91425" rIns="91425" wrap="square" tIns="91425"/>
          <a:lstStyle>
            <a:lvl1pPr indent="-190500" lvl="0" marL="342900" marR="0" rtl="0" algn="l">
              <a:spcBef>
                <a:spcPts val="640"/>
              </a:spcBef>
              <a:spcAft>
                <a:spcPts val="0"/>
              </a:spcAft>
              <a:buClr>
                <a:schemeClr val="lt2"/>
              </a:buClr>
              <a:buSzPct val="75000"/>
              <a:buFont typeface="Noto Sans Symbols"/>
              <a:buChar char="•"/>
              <a:defRPr sz="3200">
                <a:solidFill>
                  <a:schemeClr val="dk1"/>
                </a:solidFill>
                <a:latin typeface="Verdana"/>
                <a:ea typeface="Verdana"/>
                <a:cs typeface="Verdana"/>
                <a:sym typeface="Verdana"/>
              </a:defRPr>
            </a:lvl1pPr>
            <a:lvl2pPr indent="-152400" lvl="1" marL="742950" marR="0" rtl="0" algn="l">
              <a:spcBef>
                <a:spcPts val="560"/>
              </a:spcBef>
              <a:spcAft>
                <a:spcPts val="0"/>
              </a:spcAft>
              <a:buClr>
                <a:schemeClr val="dk2"/>
              </a:buClr>
              <a:buSzPct val="75000"/>
              <a:buFont typeface="Noto Sans Symbols"/>
              <a:buChar char="■"/>
              <a:defRPr b="0" i="0" sz="2800" u="none" cap="none" strike="noStrike">
                <a:solidFill>
                  <a:schemeClr val="dk1"/>
                </a:solidFill>
                <a:latin typeface="Verdana"/>
                <a:ea typeface="Verdana"/>
                <a:cs typeface="Verdana"/>
                <a:sym typeface="Verdana"/>
              </a:defRPr>
            </a:lvl2pPr>
            <a:lvl3pPr indent="-129539" lvl="2" marL="1143000" marR="0" rtl="0" algn="l">
              <a:spcBef>
                <a:spcPts val="480"/>
              </a:spcBef>
              <a:spcAft>
                <a:spcPts val="0"/>
              </a:spcAft>
              <a:buClr>
                <a:schemeClr val="accent1"/>
              </a:buClr>
              <a:buSzPct val="65000"/>
              <a:buFont typeface="Noto Sans Symbols"/>
              <a:buChar char="•"/>
              <a:defRPr b="0" i="0" sz="2400" u="none" cap="none" strike="noStrike">
                <a:solidFill>
                  <a:schemeClr val="dk1"/>
                </a:solidFill>
                <a:latin typeface="Verdana"/>
                <a:ea typeface="Verdana"/>
                <a:cs typeface="Verdana"/>
                <a:sym typeface="Verdana"/>
              </a:defRPr>
            </a:lvl3pPr>
            <a:lvl4pPr indent="-101600" lvl="3" marL="1600200" marR="0" rtl="0" algn="l">
              <a:spcBef>
                <a:spcPts val="400"/>
              </a:spcBef>
              <a:spcAft>
                <a:spcPts val="0"/>
              </a:spcAft>
              <a:buClr>
                <a:schemeClr val="lt2"/>
              </a:buClr>
              <a:buSzPct val="100000"/>
              <a:buFont typeface="Noto Sans Symbols"/>
              <a:buChar char="▪"/>
              <a:defRPr b="0" i="0" sz="2000" u="none" cap="none" strike="noStrike">
                <a:solidFill>
                  <a:schemeClr val="dk1"/>
                </a:solidFill>
                <a:latin typeface="Verdana"/>
                <a:ea typeface="Verdana"/>
                <a:cs typeface="Verdana"/>
                <a:sym typeface="Verdana"/>
              </a:defRPr>
            </a:lvl4pPr>
            <a:lvl5pPr indent="-127000" lvl="4" marL="2057400" marR="0" rtl="0" algn="l">
              <a:spcBef>
                <a:spcPts val="400"/>
              </a:spcBef>
              <a:spcAft>
                <a:spcPts val="0"/>
              </a:spcAft>
              <a:buClr>
                <a:schemeClr val="dk2"/>
              </a:buClr>
              <a:buSzPct val="80000"/>
              <a:buFont typeface="Noto Sans Symbols"/>
              <a:buChar char="▪"/>
              <a:defRPr b="0" i="0" sz="2000" u="none" cap="none" strike="noStrike">
                <a:solidFill>
                  <a:schemeClr val="dk1"/>
                </a:solidFill>
                <a:latin typeface="Verdana"/>
                <a:ea typeface="Verdana"/>
                <a:cs typeface="Verdana"/>
                <a:sym typeface="Verdana"/>
              </a:defRPr>
            </a:lvl5pPr>
            <a:lvl6pPr indent="-127000" lvl="5" marL="2514600" marR="0" rtl="0" algn="l">
              <a:spcBef>
                <a:spcPts val="400"/>
              </a:spcBef>
              <a:spcAft>
                <a:spcPts val="0"/>
              </a:spcAft>
              <a:buClr>
                <a:schemeClr val="dk2"/>
              </a:buClr>
              <a:buSzPct val="80000"/>
              <a:buFont typeface="Noto Sans Symbols"/>
              <a:buChar char="▪"/>
              <a:defRPr b="0" i="0" sz="2000" u="none" cap="none" strike="noStrike">
                <a:solidFill>
                  <a:schemeClr val="dk1"/>
                </a:solidFill>
                <a:latin typeface="Verdana"/>
                <a:ea typeface="Verdana"/>
                <a:cs typeface="Verdana"/>
                <a:sym typeface="Verdana"/>
              </a:defRPr>
            </a:lvl6pPr>
            <a:lvl7pPr indent="-127000" lvl="6" marL="2971800" marR="0" rtl="0" algn="l">
              <a:spcBef>
                <a:spcPts val="400"/>
              </a:spcBef>
              <a:spcAft>
                <a:spcPts val="0"/>
              </a:spcAft>
              <a:buClr>
                <a:schemeClr val="dk2"/>
              </a:buClr>
              <a:buSzPct val="80000"/>
              <a:buFont typeface="Noto Sans Symbols"/>
              <a:buChar char="▪"/>
              <a:defRPr b="0" i="0" sz="2000" u="none" cap="none" strike="noStrike">
                <a:solidFill>
                  <a:schemeClr val="dk1"/>
                </a:solidFill>
                <a:latin typeface="Verdana"/>
                <a:ea typeface="Verdana"/>
                <a:cs typeface="Verdana"/>
                <a:sym typeface="Verdana"/>
              </a:defRPr>
            </a:lvl7pPr>
            <a:lvl8pPr indent="-127000" lvl="7" marL="3429000" marR="0" rtl="0" algn="l">
              <a:spcBef>
                <a:spcPts val="400"/>
              </a:spcBef>
              <a:spcAft>
                <a:spcPts val="0"/>
              </a:spcAft>
              <a:buClr>
                <a:schemeClr val="dk2"/>
              </a:buClr>
              <a:buSzPct val="80000"/>
              <a:buFont typeface="Noto Sans Symbols"/>
              <a:buChar char="▪"/>
              <a:defRPr b="0" i="0" sz="2000" u="none" cap="none" strike="noStrike">
                <a:solidFill>
                  <a:schemeClr val="dk1"/>
                </a:solidFill>
                <a:latin typeface="Verdana"/>
                <a:ea typeface="Verdana"/>
                <a:cs typeface="Verdana"/>
                <a:sym typeface="Verdana"/>
              </a:defRPr>
            </a:lvl8pPr>
            <a:lvl9pPr indent="-127000" lvl="8" marL="3886200" marR="0" rtl="0" algn="l">
              <a:spcBef>
                <a:spcPts val="400"/>
              </a:spcBef>
              <a:spcAft>
                <a:spcPts val="0"/>
              </a:spcAft>
              <a:buClr>
                <a:schemeClr val="dk2"/>
              </a:buClr>
              <a:buSzPct val="80000"/>
              <a:buFont typeface="Noto Sans Symbols"/>
              <a:buChar char="▪"/>
              <a:defRPr b="0" i="0" sz="2000" u="none" cap="none" strike="noStrike">
                <a:solidFill>
                  <a:schemeClr val="dk1"/>
                </a:solidFill>
                <a:latin typeface="Verdana"/>
                <a:ea typeface="Verdana"/>
                <a:cs typeface="Verdana"/>
                <a:sym typeface="Verdana"/>
              </a:defRPr>
            </a:lvl9pPr>
          </a:lstStyle>
          <a:p/>
        </p:txBody>
      </p:sp>
      <p:sp>
        <p:nvSpPr>
          <p:cNvPr id="81" name="Shape 81"/>
          <p:cNvSpPr txBox="1"/>
          <p:nvPr>
            <p:ph idx="2" type="body"/>
          </p:nvPr>
        </p:nvSpPr>
        <p:spPr>
          <a:xfrm>
            <a:off x="457200" y="1435100"/>
            <a:ext cx="3008313" cy="4691063"/>
          </a:xfrm>
          <a:prstGeom prst="rect">
            <a:avLst/>
          </a:prstGeom>
          <a:noFill/>
          <a:ln>
            <a:noFill/>
          </a:ln>
        </p:spPr>
        <p:txBody>
          <a:bodyPr anchorCtr="0" anchor="t" bIns="91425" lIns="91425" rIns="91425" wrap="square" tIns="91425"/>
          <a:lstStyle>
            <a:lvl1pPr indent="0" lvl="0" marL="0" marR="0" rtl="0" algn="l">
              <a:spcBef>
                <a:spcPts val="280"/>
              </a:spcBef>
              <a:spcAft>
                <a:spcPts val="0"/>
              </a:spcAft>
              <a:buClr>
                <a:schemeClr val="lt2"/>
              </a:buClr>
              <a:buSzPct val="75000"/>
              <a:buFont typeface="Noto Sans Symbols"/>
              <a:buNone/>
              <a:defRPr sz="1400">
                <a:solidFill>
                  <a:schemeClr val="dk1"/>
                </a:solidFill>
                <a:latin typeface="Verdana"/>
                <a:ea typeface="Verdana"/>
                <a:cs typeface="Verdana"/>
                <a:sym typeface="Verdana"/>
              </a:defRPr>
            </a:lvl1pPr>
            <a:lvl2pPr indent="0" lvl="1" marL="457200" marR="0" rtl="0" algn="l">
              <a:spcBef>
                <a:spcPts val="240"/>
              </a:spcBef>
              <a:spcAft>
                <a:spcPts val="0"/>
              </a:spcAft>
              <a:buClr>
                <a:schemeClr val="dk2"/>
              </a:buClr>
              <a:buSzPct val="75000"/>
              <a:buFont typeface="Noto Sans Symbols"/>
              <a:buNone/>
              <a:defRPr b="0" i="0" sz="1200" u="none" cap="none" strike="noStrike">
                <a:solidFill>
                  <a:schemeClr val="dk1"/>
                </a:solidFill>
                <a:latin typeface="Verdana"/>
                <a:ea typeface="Verdana"/>
                <a:cs typeface="Verdana"/>
                <a:sym typeface="Verdana"/>
              </a:defRPr>
            </a:lvl2pPr>
            <a:lvl3pPr indent="0" lvl="2" marL="914400" marR="0" rtl="0" algn="l">
              <a:spcBef>
                <a:spcPts val="200"/>
              </a:spcBef>
              <a:spcAft>
                <a:spcPts val="0"/>
              </a:spcAft>
              <a:buClr>
                <a:schemeClr val="accent1"/>
              </a:buClr>
              <a:buSzPct val="64999"/>
              <a:buFont typeface="Noto Sans Symbols"/>
              <a:buNone/>
              <a:defRPr b="0" i="0" sz="1000" u="none" cap="none" strike="noStrike">
                <a:solidFill>
                  <a:schemeClr val="dk1"/>
                </a:solidFill>
                <a:latin typeface="Verdana"/>
                <a:ea typeface="Verdana"/>
                <a:cs typeface="Verdana"/>
                <a:sym typeface="Verdana"/>
              </a:defRPr>
            </a:lvl3pPr>
            <a:lvl4pPr indent="0" lvl="3" marL="1371600" marR="0" rtl="0" algn="l">
              <a:spcBef>
                <a:spcPts val="180"/>
              </a:spcBef>
              <a:spcAft>
                <a:spcPts val="0"/>
              </a:spcAft>
              <a:buClr>
                <a:schemeClr val="lt2"/>
              </a:buClr>
              <a:buSzPct val="100000"/>
              <a:buFont typeface="Noto Sans Symbols"/>
              <a:buNone/>
              <a:defRPr b="0" i="0" sz="900" u="none" cap="none" strike="noStrike">
                <a:solidFill>
                  <a:schemeClr val="dk1"/>
                </a:solidFill>
                <a:latin typeface="Verdana"/>
                <a:ea typeface="Verdana"/>
                <a:cs typeface="Verdana"/>
                <a:sym typeface="Verdana"/>
              </a:defRPr>
            </a:lvl4pPr>
            <a:lvl5pPr indent="0" lvl="4" marL="18288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5pPr>
            <a:lvl6pPr indent="0" lvl="5" marL="22860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6pPr>
            <a:lvl7pPr indent="0" lvl="6" marL="27432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7pPr>
            <a:lvl8pPr indent="0" lvl="7" marL="32004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8pPr>
            <a:lvl9pPr indent="0" lvl="8" marL="3657600" marR="0" rtl="0" algn="l">
              <a:spcBef>
                <a:spcPts val="180"/>
              </a:spcBef>
              <a:spcAft>
                <a:spcPts val="0"/>
              </a:spcAft>
              <a:buClr>
                <a:schemeClr val="dk2"/>
              </a:buClr>
              <a:buSzPct val="79999"/>
              <a:buFont typeface="Noto Sans Symbols"/>
              <a:buNone/>
              <a:defRPr b="0" i="0" sz="900" u="none" cap="none" strike="noStrike">
                <a:solidFill>
                  <a:schemeClr val="dk1"/>
                </a:solidFill>
                <a:latin typeface="Verdana"/>
                <a:ea typeface="Verdana"/>
                <a:cs typeface="Verdana"/>
                <a:sym typeface="Verdana"/>
              </a:defRPr>
            </a:lvl9pPr>
          </a:lstStyle>
          <a:p/>
        </p:txBody>
      </p:sp>
      <p:sp>
        <p:nvSpPr>
          <p:cNvPr id="82" name="Shape 82"/>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83" name="Shape 83"/>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84" name="Shape 84"/>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theme" Target="../theme/theme1.xml"/><Relationship Id="rId10" Type="http://schemas.openxmlformats.org/officeDocument/2006/relationships/slideLayout" Target="../slideLayouts/slideLayout11.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grpSp>
        <p:nvGrpSpPr>
          <p:cNvPr id="10" name="Shape 10"/>
          <p:cNvGrpSpPr/>
          <p:nvPr/>
        </p:nvGrpSpPr>
        <p:grpSpPr>
          <a:xfrm>
            <a:off x="228600" y="2889250"/>
            <a:ext cx="8610600" cy="201612"/>
            <a:chOff x="228600" y="2667000"/>
            <a:chExt cx="8610600" cy="228600"/>
          </a:xfrm>
        </p:grpSpPr>
        <p:sp>
          <p:nvSpPr>
            <p:cNvPr id="11" name="Shape 11"/>
            <p:cNvSpPr txBox="1"/>
            <p:nvPr/>
          </p:nvSpPr>
          <p:spPr>
            <a:xfrm>
              <a:off x="228600" y="2667000"/>
              <a:ext cx="2870200" cy="228600"/>
            </a:xfrm>
            <a:prstGeom prst="rect">
              <a:avLst/>
            </a:prstGeom>
            <a:solidFill>
              <a:schemeClr val="lt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sp>
          <p:nvSpPr>
            <p:cNvPr id="12" name="Shape 12"/>
            <p:cNvSpPr txBox="1"/>
            <p:nvPr/>
          </p:nvSpPr>
          <p:spPr>
            <a:xfrm>
              <a:off x="3098800" y="2667000"/>
              <a:ext cx="2870200" cy="228600"/>
            </a:xfrm>
            <a:prstGeom prst="rect">
              <a:avLst/>
            </a:prstGeom>
            <a:solidFill>
              <a:schemeClr val="accent1"/>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sp>
          <p:nvSpPr>
            <p:cNvPr id="13" name="Shape 13"/>
            <p:cNvSpPr txBox="1"/>
            <p:nvPr/>
          </p:nvSpPr>
          <p:spPr>
            <a:xfrm>
              <a:off x="5969000" y="2667000"/>
              <a:ext cx="2870200" cy="228600"/>
            </a:xfrm>
            <a:prstGeom prst="rect">
              <a:avLst/>
            </a:prstGeom>
            <a:solidFill>
              <a:schemeClr val="dk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grpSp>
      <p:sp>
        <p:nvSpPr>
          <p:cNvPr id="14" name="Shape 14"/>
          <p:cNvSpPr txBox="1"/>
          <p:nvPr>
            <p:ph type="title"/>
          </p:nvPr>
        </p:nvSpPr>
        <p:spPr>
          <a:xfrm>
            <a:off x="457200" y="277812"/>
            <a:ext cx="8229600" cy="113982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15" name="Shape 15"/>
          <p:cNvSpPr txBox="1"/>
          <p:nvPr>
            <p:ph idx="1" type="body"/>
          </p:nvPr>
        </p:nvSpPr>
        <p:spPr>
          <a:xfrm>
            <a:off x="457200" y="1600200"/>
            <a:ext cx="8229600" cy="4530725"/>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b="0" i="0" sz="2800" u="none" cap="none" strike="noStrike">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6" name="Shape 16"/>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17" name="Shape 17"/>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18" name="Shape 18"/>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5" name="Shape 25"/>
        <p:cNvGrpSpPr/>
        <p:nvPr/>
      </p:nvGrpSpPr>
      <p:grpSpPr>
        <a:xfrm>
          <a:off x="0" y="0"/>
          <a:ext cx="0" cy="0"/>
          <a:chOff x="0" y="0"/>
          <a:chExt cx="0" cy="0"/>
        </a:xfrm>
      </p:grpSpPr>
      <p:sp>
        <p:nvSpPr>
          <p:cNvPr id="26" name="Shape 26"/>
          <p:cNvSpPr txBox="1"/>
          <p:nvPr>
            <p:ph type="title"/>
          </p:nvPr>
        </p:nvSpPr>
        <p:spPr>
          <a:xfrm>
            <a:off x="457200" y="277812"/>
            <a:ext cx="8229600" cy="113982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27" name="Shape 27"/>
          <p:cNvSpPr txBox="1"/>
          <p:nvPr>
            <p:ph idx="1" type="body"/>
          </p:nvPr>
        </p:nvSpPr>
        <p:spPr>
          <a:xfrm>
            <a:off x="457200" y="1600200"/>
            <a:ext cx="8229600" cy="4530725"/>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b="0" i="0" sz="2800" u="none" cap="none" strike="noStrike">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28" name="Shape 28"/>
          <p:cNvSpPr txBox="1"/>
          <p:nvPr>
            <p:ph idx="10" type="dt"/>
          </p:nvPr>
        </p:nvSpPr>
        <p:spPr>
          <a:xfrm>
            <a:off x="457200" y="6248400"/>
            <a:ext cx="2133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29" name="Shape 29"/>
          <p:cNvSpPr txBox="1"/>
          <p:nvPr>
            <p:ph idx="11" type="ftr"/>
          </p:nvPr>
        </p:nvSpPr>
        <p:spPr>
          <a:xfrm>
            <a:off x="31242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30" name="Shape 30"/>
          <p:cNvSpPr txBox="1"/>
          <p:nvPr>
            <p:ph idx="12" type="sldNum"/>
          </p:nvPr>
        </p:nvSpPr>
        <p:spPr>
          <a:xfrm>
            <a:off x="6553200" y="6248400"/>
            <a:ext cx="21336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
        <p:nvSpPr>
          <p:cNvPr id="31" name="Shape 31"/>
          <p:cNvSpPr txBox="1"/>
          <p:nvPr/>
        </p:nvSpPr>
        <p:spPr>
          <a:xfrm>
            <a:off x="0" y="0"/>
            <a:ext cx="228600" cy="2286000"/>
          </a:xfrm>
          <a:prstGeom prst="rect">
            <a:avLst/>
          </a:prstGeom>
          <a:solidFill>
            <a:schemeClr val="lt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cxnSp>
        <p:nvCxnSpPr>
          <p:cNvPr id="32" name="Shape 32"/>
          <p:cNvCxnSpPr/>
          <p:nvPr/>
        </p:nvCxnSpPr>
        <p:spPr>
          <a:xfrm>
            <a:off x="457200" y="1447800"/>
            <a:ext cx="8077200" cy="0"/>
          </a:xfrm>
          <a:prstGeom prst="straightConnector1">
            <a:avLst/>
          </a:prstGeom>
          <a:noFill/>
          <a:ln cap="flat" cmpd="sng" w="19050">
            <a:solidFill>
              <a:schemeClr val="dk2"/>
            </a:solidFill>
            <a:prstDash val="solid"/>
            <a:miter lim="800000"/>
            <a:headEnd len="med" w="med" type="none"/>
            <a:tailEnd len="med" w="med" type="none"/>
          </a:ln>
        </p:spPr>
      </p:cxnSp>
      <p:sp>
        <p:nvSpPr>
          <p:cNvPr id="33" name="Shape 33"/>
          <p:cNvSpPr txBox="1"/>
          <p:nvPr/>
        </p:nvSpPr>
        <p:spPr>
          <a:xfrm>
            <a:off x="0" y="2286000"/>
            <a:ext cx="228600" cy="2286000"/>
          </a:xfrm>
          <a:prstGeom prst="rect">
            <a:avLst/>
          </a:prstGeom>
          <a:solidFill>
            <a:schemeClr val="accent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sp>
        <p:nvSpPr>
          <p:cNvPr id="34" name="Shape 34"/>
          <p:cNvSpPr txBox="1"/>
          <p:nvPr/>
        </p:nvSpPr>
        <p:spPr>
          <a:xfrm>
            <a:off x="0" y="4572000"/>
            <a:ext cx="228600" cy="2286000"/>
          </a:xfrm>
          <a:prstGeom prst="rect">
            <a:avLst/>
          </a:prstGeom>
          <a:solidFill>
            <a:schemeClr val="dk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8" name="Shape 98"/>
        <p:cNvGrpSpPr/>
        <p:nvPr/>
      </p:nvGrpSpPr>
      <p:grpSpPr>
        <a:xfrm>
          <a:off x="0" y="0"/>
          <a:ext cx="0" cy="0"/>
          <a:chOff x="0" y="0"/>
          <a:chExt cx="0" cy="0"/>
        </a:xfrm>
      </p:grpSpPr>
      <p:sp>
        <p:nvSpPr>
          <p:cNvPr id="99" name="Shape 99"/>
          <p:cNvSpPr txBox="1"/>
          <p:nvPr/>
        </p:nvSpPr>
        <p:spPr>
          <a:xfrm>
            <a:off x="0" y="0"/>
            <a:ext cx="228600" cy="2286000"/>
          </a:xfrm>
          <a:prstGeom prst="rect">
            <a:avLst/>
          </a:prstGeom>
          <a:solidFill>
            <a:schemeClr val="lt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cxnSp>
        <p:nvCxnSpPr>
          <p:cNvPr id="100" name="Shape 100"/>
          <p:cNvCxnSpPr/>
          <p:nvPr/>
        </p:nvCxnSpPr>
        <p:spPr>
          <a:xfrm>
            <a:off x="457200" y="1447800"/>
            <a:ext cx="8077200" cy="0"/>
          </a:xfrm>
          <a:prstGeom prst="straightConnector1">
            <a:avLst/>
          </a:prstGeom>
          <a:noFill/>
          <a:ln cap="flat" cmpd="sng" w="19050">
            <a:solidFill>
              <a:schemeClr val="dk2"/>
            </a:solidFill>
            <a:prstDash val="solid"/>
            <a:miter lim="800000"/>
            <a:headEnd len="med" w="med" type="none"/>
            <a:tailEnd len="med" w="med" type="none"/>
          </a:ln>
        </p:spPr>
      </p:cxnSp>
      <p:sp>
        <p:nvSpPr>
          <p:cNvPr id="101" name="Shape 101"/>
          <p:cNvSpPr txBox="1"/>
          <p:nvPr/>
        </p:nvSpPr>
        <p:spPr>
          <a:xfrm>
            <a:off x="0" y="2286000"/>
            <a:ext cx="228600" cy="2286000"/>
          </a:xfrm>
          <a:prstGeom prst="rect">
            <a:avLst/>
          </a:prstGeom>
          <a:solidFill>
            <a:schemeClr val="accent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sp>
        <p:nvSpPr>
          <p:cNvPr id="102" name="Shape 102"/>
          <p:cNvSpPr txBox="1"/>
          <p:nvPr/>
        </p:nvSpPr>
        <p:spPr>
          <a:xfrm>
            <a:off x="0" y="4572000"/>
            <a:ext cx="228600" cy="2286000"/>
          </a:xfrm>
          <a:prstGeom prst="rect">
            <a:avLst/>
          </a:prstGeom>
          <a:solidFill>
            <a:schemeClr val="dk2"/>
          </a:solidFill>
          <a:ln>
            <a:noFill/>
          </a:ln>
        </p:spPr>
        <p:txBody>
          <a:bodyPr anchorCtr="0" anchor="ctr" bIns="45700" lIns="91425" rIns="91425" wrap="square" tIns="45700">
            <a:noAutofit/>
          </a:bodyPr>
          <a:lstStyle/>
          <a:p>
            <a:pPr indent="0" lvl="0" marL="0" marR="0" rtl="0" algn="l">
              <a:lnSpc>
                <a:spcPct val="100000"/>
              </a:lnSpc>
              <a:spcBef>
                <a:spcPts val="0"/>
              </a:spcBef>
              <a:spcAft>
                <a:spcPts val="0"/>
              </a:spcAft>
              <a:buSzPct val="25000"/>
              <a:buNone/>
            </a:pPr>
            <a:r>
              <a:t/>
            </a:r>
            <a:endParaRPr b="0" i="0" sz="1800" u="none">
              <a:solidFill>
                <a:schemeClr val="dk1"/>
              </a:solidFill>
              <a:latin typeface="Verdana"/>
              <a:ea typeface="Verdana"/>
              <a:cs typeface="Verdana"/>
              <a:sym typeface="Verdana"/>
            </a:endParaRPr>
          </a:p>
        </p:txBody>
      </p:sp>
      <p:sp>
        <p:nvSpPr>
          <p:cNvPr id="103" name="Shape 103"/>
          <p:cNvSpPr txBox="1"/>
          <p:nvPr>
            <p:ph type="title"/>
          </p:nvPr>
        </p:nvSpPr>
        <p:spPr>
          <a:xfrm>
            <a:off x="457200" y="277812"/>
            <a:ext cx="8229600" cy="1139825"/>
          </a:xfrm>
          <a:prstGeom prst="rect">
            <a:avLst/>
          </a:prstGeom>
          <a:noFill/>
          <a:ln>
            <a:noFill/>
          </a:ln>
        </p:spPr>
        <p:txBody>
          <a:bodyPr anchorCtr="0" anchor="b" bIns="91425" lIns="91425" rIns="91425" wrap="square" tIns="91425"/>
          <a:lstStyle>
            <a:lvl1pPr indent="0" lvl="0"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ct val="31818"/>
              <a:buNone/>
              <a:defRPr b="0" i="0" sz="4400" u="none" cap="none" strike="noStrike">
                <a:solidFill>
                  <a:schemeClr val="dk2"/>
                </a:solidFill>
                <a:latin typeface="Garamond"/>
                <a:ea typeface="Garamond"/>
                <a:cs typeface="Garamond"/>
                <a:sym typeface="Garamond"/>
              </a:defRPr>
            </a:lvl9pPr>
          </a:lstStyle>
          <a:p/>
        </p:txBody>
      </p:sp>
      <p:sp>
        <p:nvSpPr>
          <p:cNvPr id="104" name="Shape 104"/>
          <p:cNvSpPr txBox="1"/>
          <p:nvPr>
            <p:ph idx="1" type="body"/>
          </p:nvPr>
        </p:nvSpPr>
        <p:spPr>
          <a:xfrm>
            <a:off x="457200" y="1600200"/>
            <a:ext cx="8229600" cy="4530725"/>
          </a:xfrm>
          <a:prstGeom prst="rect">
            <a:avLst/>
          </a:prstGeom>
          <a:noFill/>
          <a:ln>
            <a:noFill/>
          </a:ln>
        </p:spPr>
        <p:txBody>
          <a:bodyPr anchorCtr="0" anchor="t" bIns="91425" lIns="91425" rIns="91425" wrap="square" tIns="91425"/>
          <a:lstStyle>
            <a:lvl1pPr indent="-209550" lvl="0" marL="342900" marR="0" rtl="0" algn="l">
              <a:spcBef>
                <a:spcPts val="560"/>
              </a:spcBef>
              <a:spcAft>
                <a:spcPts val="0"/>
              </a:spcAft>
              <a:buClr>
                <a:schemeClr val="lt2"/>
              </a:buClr>
              <a:buSzPct val="75000"/>
              <a:buFont typeface="Noto Sans Symbols"/>
              <a:buChar char="•"/>
              <a:defRPr b="0" i="0" sz="2800" u="none" cap="none" strike="noStrike">
                <a:solidFill>
                  <a:schemeClr val="dk1"/>
                </a:solidFill>
                <a:latin typeface="Verdana"/>
                <a:ea typeface="Verdana"/>
                <a:cs typeface="Verdana"/>
                <a:sym typeface="Verdana"/>
              </a:defRPr>
            </a:lvl1pPr>
            <a:lvl2pPr indent="-171450" lvl="1" marL="742950" marR="0" rtl="0" algn="l">
              <a:spcBef>
                <a:spcPts val="480"/>
              </a:spcBef>
              <a:spcAft>
                <a:spcPts val="0"/>
              </a:spcAft>
              <a:buClr>
                <a:schemeClr val="dk2"/>
              </a:buClr>
              <a:buSzPct val="75000"/>
              <a:buFont typeface="Noto Sans Symbols"/>
              <a:buChar char="■"/>
              <a:defRPr b="0" i="0" sz="2400" u="none" cap="none" strike="noStrike">
                <a:solidFill>
                  <a:schemeClr val="dk1"/>
                </a:solidFill>
                <a:latin typeface="Verdana"/>
                <a:ea typeface="Verdana"/>
                <a:cs typeface="Verdana"/>
                <a:sym typeface="Verdana"/>
              </a:defRPr>
            </a:lvl2pPr>
            <a:lvl3pPr indent="-146050" lvl="2" marL="1143000" marR="0" rtl="0" algn="l">
              <a:spcBef>
                <a:spcPts val="400"/>
              </a:spcBef>
              <a:spcAft>
                <a:spcPts val="0"/>
              </a:spcAft>
              <a:buClr>
                <a:schemeClr val="accent1"/>
              </a:buClr>
              <a:buSzPct val="64999"/>
              <a:buFont typeface="Noto Sans Symbols"/>
              <a:buChar char="•"/>
              <a:defRPr b="0" i="0" sz="2000" u="none" cap="none" strike="noStrike">
                <a:solidFill>
                  <a:schemeClr val="dk1"/>
                </a:solidFill>
                <a:latin typeface="Verdana"/>
                <a:ea typeface="Verdana"/>
                <a:cs typeface="Verdana"/>
                <a:sym typeface="Verdana"/>
              </a:defRPr>
            </a:lvl3pPr>
            <a:lvl4pPr indent="-114300" lvl="3" marL="1600200" marR="0" rtl="0" algn="l">
              <a:spcBef>
                <a:spcPts val="360"/>
              </a:spcBef>
              <a:spcAft>
                <a:spcPts val="0"/>
              </a:spcAft>
              <a:buClr>
                <a:schemeClr val="lt2"/>
              </a:buClr>
              <a:buSzPct val="100000"/>
              <a:buFont typeface="Noto Sans Symbols"/>
              <a:buChar char="▪"/>
              <a:defRPr b="0" i="0" sz="1800" u="none" cap="none" strike="noStrike">
                <a:solidFill>
                  <a:schemeClr val="dk1"/>
                </a:solidFill>
                <a:latin typeface="Verdana"/>
                <a:ea typeface="Verdana"/>
                <a:cs typeface="Verdana"/>
                <a:sym typeface="Verdana"/>
              </a:defRPr>
            </a:lvl4pPr>
            <a:lvl5pPr indent="-137160" lvl="4" marL="20574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5pPr>
            <a:lvl6pPr indent="-137160" lvl="5" marL="25146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6pPr>
            <a:lvl7pPr indent="-137160" lvl="6" marL="29718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7pPr>
            <a:lvl8pPr indent="-137159" lvl="7" marL="34290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8pPr>
            <a:lvl9pPr indent="-137159" lvl="8" marL="3886200" marR="0" rtl="0" algn="l">
              <a:spcBef>
                <a:spcPts val="360"/>
              </a:spcBef>
              <a:spcAft>
                <a:spcPts val="0"/>
              </a:spcAft>
              <a:buClr>
                <a:schemeClr val="dk2"/>
              </a:buClr>
              <a:buSzPct val="79999"/>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05" name="Shape 105"/>
          <p:cNvSpPr txBox="1"/>
          <p:nvPr>
            <p:ph idx="10" type="dt"/>
          </p:nvPr>
        </p:nvSpPr>
        <p:spPr>
          <a:xfrm>
            <a:off x="946150" y="6248400"/>
            <a:ext cx="19050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106" name="Shape 106"/>
          <p:cNvSpPr txBox="1"/>
          <p:nvPr>
            <p:ph idx="11" type="ftr"/>
          </p:nvPr>
        </p:nvSpPr>
        <p:spPr>
          <a:xfrm>
            <a:off x="3352800" y="6248400"/>
            <a:ext cx="2895600" cy="4572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SzPct val="77777"/>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ct val="77777"/>
              <a:buNone/>
              <a:defRPr b="0" i="0" sz="1800" u="none" cap="none" strike="noStrike">
                <a:solidFill>
                  <a:schemeClr val="dk1"/>
                </a:solidFill>
                <a:latin typeface="Verdana"/>
                <a:ea typeface="Verdana"/>
                <a:cs typeface="Verdana"/>
                <a:sym typeface="Verdana"/>
              </a:defRPr>
            </a:lvl9pPr>
          </a:lstStyle>
          <a:p/>
        </p:txBody>
      </p:sp>
      <p:sp>
        <p:nvSpPr>
          <p:cNvPr id="107" name="Shape 107"/>
          <p:cNvSpPr txBox="1"/>
          <p:nvPr>
            <p:ph idx="12" type="sldNum"/>
          </p:nvPr>
        </p:nvSpPr>
        <p:spPr>
          <a:xfrm>
            <a:off x="6705600" y="6248400"/>
            <a:ext cx="1905000" cy="457200"/>
          </a:xfrm>
          <a:prstGeom prst="rect">
            <a:avLst/>
          </a:prstGeom>
          <a:noFill/>
          <a:ln>
            <a:noFill/>
          </a:ln>
        </p:spPr>
        <p:txBody>
          <a:bodyPr anchorCtr="0" anchor="t" bIns="45700" lIns="91425" rIns="91425" wrap="square" tIns="45700">
            <a:noAutofit/>
          </a:bodyPr>
          <a:lstStyle/>
          <a:p>
            <a:pPr indent="-63500" lvl="0" marL="0" marR="0" rtl="0" algn="r">
              <a:lnSpc>
                <a:spcPct val="100000"/>
              </a:lnSpc>
              <a:spcBef>
                <a:spcPts val="0"/>
              </a:spcBef>
              <a:spcAft>
                <a:spcPts val="0"/>
              </a:spcAft>
              <a:buClr>
                <a:schemeClr val="dk1"/>
              </a:buClr>
              <a:buSzPct val="100000"/>
              <a:buFont typeface="Verdana"/>
              <a:buNone/>
            </a:pPr>
            <a:fld id="{00000000-1234-1234-1234-123412341234}" type="slidenum">
              <a:rPr b="0" i="0" lang="en-US" sz="1000" u="none">
                <a:solidFill>
                  <a:schemeClr val="dk1"/>
                </a:solidFill>
                <a:latin typeface="Verdana"/>
                <a:ea typeface="Verdana"/>
                <a:cs typeface="Verdana"/>
                <a:sym typeface="Verdana"/>
              </a:rPr>
              <a:t>‹#›</a:t>
            </a:fld>
          </a:p>
        </p:txBody>
      </p:sp>
    </p:spTree>
  </p:cSld>
  <p:clrMap accent1="accent1" accent2="accent2" accent3="accent3" accent4="accent4" accent5="accent5" accent6="accent6" bg1="lt1" bg2="dk2" tx1="dk1" tx2="lt2" folHlink="folHlink" hlink="hlink"/>
  <p:sldLayoutIdLst>
    <p:sldLayoutId id="214748365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14.jpg"/><Relationship Id="rId4" Type="http://schemas.openxmlformats.org/officeDocument/2006/relationships/image" Target="../media/image12.jpg"/><Relationship Id="rId5"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8.jpg"/><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image" Target="../media/image15.jpg"/><Relationship Id="rId4" Type="http://schemas.openxmlformats.org/officeDocument/2006/relationships/image" Target="../media/image19.jpg"/><Relationship Id="rId5"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2.jpg"/><Relationship Id="rId5"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1.jp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Shape 120"/>
          <p:cNvSpPr txBox="1"/>
          <p:nvPr>
            <p:ph type="ctrTitle"/>
          </p:nvPr>
        </p:nvSpPr>
        <p:spPr>
          <a:xfrm>
            <a:off x="685800" y="685800"/>
            <a:ext cx="7772400" cy="2127250"/>
          </a:xfrm>
          <a:prstGeom prst="rect">
            <a:avLst/>
          </a:prstGeom>
          <a:noFill/>
          <a:ln>
            <a:noFill/>
          </a:ln>
        </p:spPr>
        <p:txBody>
          <a:bodyPr anchorCtr="0" anchor="b" bIns="45700" lIns="91425" rIns="91425" wrap="square" tIns="45700">
            <a:noAutofit/>
          </a:bodyPr>
          <a:lstStyle/>
          <a:p>
            <a:pPr indent="-368300" lvl="0" marL="0" marR="0" rtl="0" algn="ctr">
              <a:lnSpc>
                <a:spcPct val="100000"/>
              </a:lnSpc>
              <a:spcBef>
                <a:spcPts val="0"/>
              </a:spcBef>
              <a:spcAft>
                <a:spcPts val="0"/>
              </a:spcAft>
              <a:buClr>
                <a:schemeClr val="dk2"/>
              </a:buClr>
              <a:buSzPct val="100000"/>
              <a:buFont typeface="Garamond"/>
              <a:buNone/>
            </a:pPr>
            <a:r>
              <a:rPr b="0" i="0" lang="en-US" sz="5800" u="none" cap="none" strike="noStrike">
                <a:solidFill>
                  <a:schemeClr val="dk2"/>
                </a:solidFill>
                <a:latin typeface="Garamond"/>
                <a:ea typeface="Garamond"/>
                <a:cs typeface="Garamond"/>
                <a:sym typeface="Garamond"/>
              </a:rPr>
              <a:t>World Religions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0" name="Shape 200"/>
        <p:cNvGrpSpPr/>
        <p:nvPr/>
      </p:nvGrpSpPr>
      <p:grpSpPr>
        <a:xfrm>
          <a:off x="0" y="0"/>
          <a:ext cx="0" cy="0"/>
          <a:chOff x="0" y="0"/>
          <a:chExt cx="0" cy="0"/>
        </a:xfrm>
      </p:grpSpPr>
      <p:sp>
        <p:nvSpPr>
          <p:cNvPr id="201" name="Shape 201"/>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Christianity briefly</a:t>
            </a:r>
          </a:p>
        </p:txBody>
      </p:sp>
      <p:sp>
        <p:nvSpPr>
          <p:cNvPr id="202" name="Shape 202"/>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75000"/>
              <a:buFont typeface="Noto Sans Symbols"/>
              <a:buChar char="•"/>
            </a:pPr>
            <a:r>
              <a:rPr b="0" i="0" lang="en-US" sz="2800" u="none">
                <a:solidFill>
                  <a:srgbClr val="CC3300"/>
                </a:solidFill>
                <a:latin typeface="Verdana"/>
                <a:ea typeface="Verdana"/>
                <a:cs typeface="Verdana"/>
                <a:sym typeface="Verdana"/>
              </a:rPr>
              <a:t>Christianity</a:t>
            </a:r>
            <a:r>
              <a:rPr b="0" i="0" lang="en-US" sz="2800" u="none">
                <a:solidFill>
                  <a:schemeClr val="dk1"/>
                </a:solidFill>
                <a:latin typeface="Verdana"/>
                <a:ea typeface="Verdana"/>
                <a:cs typeface="Verdana"/>
                <a:sym typeface="Verdana"/>
              </a:rPr>
              <a:t> is the world's </a:t>
            </a:r>
            <a:r>
              <a:rPr b="0" i="0" lang="en-US" sz="2800" u="none">
                <a:solidFill>
                  <a:srgbClr val="C00000"/>
                </a:solidFill>
                <a:latin typeface="Verdana"/>
                <a:ea typeface="Verdana"/>
                <a:cs typeface="Verdana"/>
                <a:sym typeface="Verdana"/>
              </a:rPr>
              <a:t>largest </a:t>
            </a:r>
            <a:r>
              <a:rPr b="0" i="0" lang="en-US" sz="2800" u="none">
                <a:solidFill>
                  <a:schemeClr val="dk1"/>
                </a:solidFill>
                <a:latin typeface="Verdana"/>
                <a:ea typeface="Verdana"/>
                <a:cs typeface="Verdana"/>
                <a:sym typeface="Verdana"/>
              </a:rPr>
              <a:t>religion, with about </a:t>
            </a:r>
            <a:r>
              <a:rPr b="0" i="0" lang="en-US" sz="2800" u="none">
                <a:solidFill>
                  <a:srgbClr val="CC3300"/>
                </a:solidFill>
                <a:latin typeface="Verdana"/>
                <a:ea typeface="Verdana"/>
                <a:cs typeface="Verdana"/>
                <a:sym typeface="Verdana"/>
              </a:rPr>
              <a:t>2.2 billion</a:t>
            </a:r>
            <a:r>
              <a:rPr b="0" i="0" lang="en-US" sz="2800" u="none">
                <a:solidFill>
                  <a:schemeClr val="dk1"/>
                </a:solidFill>
                <a:latin typeface="Verdana"/>
                <a:ea typeface="Verdana"/>
                <a:cs typeface="Verdana"/>
                <a:sym typeface="Verdana"/>
              </a:rPr>
              <a:t> followers worldwide. It is based on the teachings of Jesus Christ who lived in the Holy Land 2,000 years ago.</a:t>
            </a:r>
          </a:p>
          <a:p>
            <a:pPr indent="-342900" lvl="0" marL="342900" marR="0" rtl="0" algn="l">
              <a:lnSpc>
                <a:spcPct val="100000"/>
              </a:lnSpc>
              <a:spcBef>
                <a:spcPts val="0"/>
              </a:spcBef>
              <a:spcAft>
                <a:spcPts val="0"/>
              </a:spcAft>
              <a:buClr>
                <a:schemeClr val="lt2"/>
              </a:buClr>
              <a:buSzPct val="75000"/>
              <a:buFont typeface="Noto Sans Symbols"/>
              <a:buChar char="•"/>
            </a:pPr>
            <a:r>
              <a:rPr lang="en-US"/>
              <a:t>Christianity was founded in 33 A.D. in Israel.</a:t>
            </a:r>
          </a:p>
          <a:p>
            <a:pPr indent="-476250" lvl="0" marL="342900" marR="0" rtl="0" algn="l">
              <a:lnSpc>
                <a:spcPct val="100000"/>
              </a:lnSpc>
              <a:spcBef>
                <a:spcPts val="560"/>
              </a:spcBef>
              <a:spcAft>
                <a:spcPts val="0"/>
              </a:spcAft>
              <a:buClr>
                <a:schemeClr val="lt2"/>
              </a:buClr>
              <a:buSzPct val="75000"/>
              <a:buFont typeface="Noto Sans Symbols"/>
              <a:buNone/>
            </a:pPr>
            <a:r>
              <a:rPr b="0" i="0" lang="en-US" sz="2800" u="none">
                <a:solidFill>
                  <a:schemeClr val="dk1"/>
                </a:solidFill>
                <a:latin typeface="Verdana"/>
                <a:ea typeface="Verdana"/>
                <a:cs typeface="Verdana"/>
                <a:sym typeface="Verdana"/>
              </a:rPr>
              <a:t>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Shape 207"/>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Christianity Beliefs</a:t>
            </a:r>
          </a:p>
        </p:txBody>
      </p:sp>
      <p:sp>
        <p:nvSpPr>
          <p:cNvPr id="208" name="Shape 208"/>
          <p:cNvSpPr txBox="1"/>
          <p:nvPr>
            <p:ph idx="1" type="body"/>
          </p:nvPr>
        </p:nvSpPr>
        <p:spPr>
          <a:xfrm>
            <a:off x="762000" y="1676400"/>
            <a:ext cx="7661275" cy="4724400"/>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lt2"/>
              </a:buClr>
              <a:buSzPct val="75000"/>
              <a:buFont typeface="Noto Sans Symbols"/>
              <a:buChar char="•"/>
            </a:pPr>
            <a:r>
              <a:rPr b="0" i="0" lang="en-US" sz="2400" u="none">
                <a:solidFill>
                  <a:schemeClr val="dk1"/>
                </a:solidFill>
                <a:latin typeface="Verdana"/>
                <a:ea typeface="Verdana"/>
                <a:cs typeface="Verdana"/>
                <a:sym typeface="Verdana"/>
              </a:rPr>
              <a:t>Christians believe that </a:t>
            </a:r>
            <a:r>
              <a:rPr b="0" i="0" lang="en-US" sz="2400" u="none">
                <a:solidFill>
                  <a:srgbClr val="CC3300"/>
                </a:solidFill>
                <a:latin typeface="Verdana"/>
                <a:ea typeface="Verdana"/>
                <a:cs typeface="Verdana"/>
                <a:sym typeface="Verdana"/>
              </a:rPr>
              <a:t>Jesus Christ was the Son of God. </a:t>
            </a:r>
          </a:p>
          <a:p>
            <a:pPr indent="-342900" lvl="0" marL="342900" marR="0" rtl="0" algn="l">
              <a:lnSpc>
                <a:spcPct val="80000"/>
              </a:lnSpc>
              <a:spcBef>
                <a:spcPts val="480"/>
              </a:spcBef>
              <a:spcAft>
                <a:spcPts val="0"/>
              </a:spcAft>
              <a:buClr>
                <a:schemeClr val="lt2"/>
              </a:buClr>
              <a:buSzPct val="75000"/>
              <a:buFont typeface="Noto Sans Symbols"/>
              <a:buChar char="•"/>
            </a:pPr>
            <a:r>
              <a:rPr b="0" i="0" lang="en-US" sz="2400" u="none">
                <a:solidFill>
                  <a:schemeClr val="dk1"/>
                </a:solidFill>
                <a:latin typeface="Verdana"/>
                <a:ea typeface="Verdana"/>
                <a:cs typeface="Verdana"/>
                <a:sym typeface="Verdana"/>
              </a:rPr>
              <a:t>God sent his Son to earth to save humanity from the consequences of its sins </a:t>
            </a:r>
          </a:p>
          <a:p>
            <a:pPr indent="-342900" lvl="0" marL="342900" marR="0" rtl="0" algn="l">
              <a:lnSpc>
                <a:spcPct val="80000"/>
              </a:lnSpc>
              <a:spcBef>
                <a:spcPts val="480"/>
              </a:spcBef>
              <a:spcAft>
                <a:spcPts val="0"/>
              </a:spcAft>
              <a:buClr>
                <a:schemeClr val="lt2"/>
              </a:buClr>
              <a:buSzPct val="75000"/>
              <a:buFont typeface="Noto Sans Symbols"/>
              <a:buChar char="•"/>
            </a:pPr>
            <a:r>
              <a:rPr b="0" i="0" lang="en-US" sz="2400" u="none">
                <a:solidFill>
                  <a:schemeClr val="dk1"/>
                </a:solidFill>
                <a:latin typeface="Verdana"/>
                <a:ea typeface="Verdana"/>
                <a:cs typeface="Verdana"/>
                <a:sym typeface="Verdana"/>
              </a:rPr>
              <a:t>Jesus rose from the dead on the third day after his Crucifixion (the Resurrection) </a:t>
            </a:r>
          </a:p>
          <a:p>
            <a:pPr indent="-342900" lvl="0" marL="342900" marR="0" rtl="0" algn="l">
              <a:lnSpc>
                <a:spcPct val="80000"/>
              </a:lnSpc>
              <a:spcBef>
                <a:spcPts val="480"/>
              </a:spcBef>
              <a:spcAft>
                <a:spcPts val="0"/>
              </a:spcAft>
              <a:buClr>
                <a:schemeClr val="lt2"/>
              </a:buClr>
              <a:buSzPct val="75000"/>
              <a:buFont typeface="Noto Sans Symbols"/>
              <a:buChar char="•"/>
            </a:pPr>
            <a:r>
              <a:rPr b="0" i="0" lang="en-US" sz="2400" u="none">
                <a:solidFill>
                  <a:schemeClr val="dk1"/>
                </a:solidFill>
                <a:latin typeface="Verdana"/>
                <a:ea typeface="Verdana"/>
                <a:cs typeface="Verdana"/>
                <a:sym typeface="Verdana"/>
              </a:rPr>
              <a:t>Christians believe that </a:t>
            </a:r>
            <a:r>
              <a:rPr b="0" i="0" lang="en-US" sz="2400" u="none">
                <a:solidFill>
                  <a:srgbClr val="CC3300"/>
                </a:solidFill>
                <a:latin typeface="Verdana"/>
                <a:ea typeface="Verdana"/>
                <a:cs typeface="Verdana"/>
                <a:sym typeface="Verdana"/>
              </a:rPr>
              <a:t>Jesus was the Messiah</a:t>
            </a:r>
            <a:r>
              <a:rPr b="0" i="0" lang="en-US" sz="2400" u="none">
                <a:solidFill>
                  <a:schemeClr val="dk1"/>
                </a:solidFill>
                <a:latin typeface="Verdana"/>
                <a:ea typeface="Verdana"/>
                <a:cs typeface="Verdana"/>
                <a:sym typeface="Verdana"/>
              </a:rPr>
              <a:t> promised in the Old Testament </a:t>
            </a:r>
          </a:p>
          <a:p>
            <a:pPr indent="-342900" lvl="0" marL="342900" marR="0" rtl="0" algn="l">
              <a:lnSpc>
                <a:spcPct val="80000"/>
              </a:lnSpc>
              <a:spcBef>
                <a:spcPts val="480"/>
              </a:spcBef>
              <a:spcAft>
                <a:spcPts val="0"/>
              </a:spcAft>
              <a:buClr>
                <a:schemeClr val="lt2"/>
              </a:buClr>
              <a:buSzPct val="75000"/>
              <a:buFont typeface="Noto Sans Symbols"/>
              <a:buChar char="•"/>
            </a:pPr>
            <a:r>
              <a:rPr b="0" i="0" lang="en-US" sz="2400" u="none">
                <a:solidFill>
                  <a:schemeClr val="dk1"/>
                </a:solidFill>
                <a:latin typeface="Verdana"/>
                <a:ea typeface="Verdana"/>
                <a:cs typeface="Verdana"/>
                <a:sym typeface="Verdana"/>
              </a:rPr>
              <a:t>Christians believe that there is only one God, but that this </a:t>
            </a:r>
            <a:r>
              <a:rPr b="0" i="0" lang="en-US" sz="2400" u="none">
                <a:solidFill>
                  <a:srgbClr val="CC3300"/>
                </a:solidFill>
                <a:latin typeface="Verdana"/>
                <a:ea typeface="Verdana"/>
                <a:cs typeface="Verdana"/>
                <a:sym typeface="Verdana"/>
              </a:rPr>
              <a:t>one God consists of 3 "persons“-God the Father, God the Son, God the Holy Ghost--Trinity </a:t>
            </a:r>
          </a:p>
          <a:p>
            <a:pPr indent="-342900" lvl="0" marL="342900" marR="0" rtl="0" algn="l">
              <a:lnSpc>
                <a:spcPct val="80000"/>
              </a:lnSpc>
              <a:spcBef>
                <a:spcPts val="480"/>
              </a:spcBef>
              <a:spcAft>
                <a:spcPts val="0"/>
              </a:spcAft>
              <a:buClr>
                <a:schemeClr val="lt2"/>
              </a:buClr>
              <a:buSzPct val="75000"/>
              <a:buFont typeface="Noto Sans Symbols"/>
              <a:buChar char="•"/>
            </a:pPr>
            <a:r>
              <a:rPr b="0" i="0" lang="en-US" sz="2400" u="none">
                <a:solidFill>
                  <a:schemeClr val="dk1"/>
                </a:solidFill>
                <a:latin typeface="Verdana"/>
                <a:ea typeface="Verdana"/>
                <a:cs typeface="Verdana"/>
                <a:sym typeface="Verdana"/>
              </a:rPr>
              <a:t>Christians believe that God made the world. </a:t>
            </a:r>
          </a:p>
          <a:p>
            <a:pPr indent="-342900" lvl="0" marL="342900" marR="0" rtl="0" algn="l">
              <a:spcBef>
                <a:spcPts val="480"/>
              </a:spcBef>
              <a:spcAft>
                <a:spcPts val="0"/>
              </a:spcAft>
              <a:buClr>
                <a:schemeClr val="lt2"/>
              </a:buClr>
              <a:buSzPct val="75000"/>
              <a:buFont typeface="Noto Sans Symbols"/>
              <a:buNone/>
            </a:pPr>
            <a:r>
              <a:t/>
            </a:r>
            <a:endParaRPr b="0" i="0" sz="2400" u="none">
              <a:solidFill>
                <a:srgbClr val="CC3300"/>
              </a:solidFill>
              <a:latin typeface="Verdana"/>
              <a:ea typeface="Verdana"/>
              <a:cs typeface="Verdana"/>
              <a:sym typeface="Verdana"/>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Christianity Beliefs</a:t>
            </a:r>
          </a:p>
        </p:txBody>
      </p:sp>
      <p:sp>
        <p:nvSpPr>
          <p:cNvPr id="214" name="Shape 214"/>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Christians believe that they can have a personal relationship with God, and that they are saved by faith, and good works.</a:t>
            </a:r>
          </a:p>
          <a:p>
            <a:pPr indent="-342900" lvl="0" marL="342900" marR="0" rtl="0" algn="l">
              <a:lnSpc>
                <a:spcPct val="100000"/>
              </a:lnSpc>
              <a:spcBef>
                <a:spcPts val="56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They </a:t>
            </a:r>
            <a:r>
              <a:rPr b="0" i="0" lang="en-US" sz="2800" u="none">
                <a:solidFill>
                  <a:srgbClr val="CC3300"/>
                </a:solidFill>
                <a:latin typeface="Verdana"/>
                <a:ea typeface="Verdana"/>
                <a:cs typeface="Verdana"/>
                <a:sym typeface="Verdana"/>
              </a:rPr>
              <a:t>believe in heaven and hell</a:t>
            </a:r>
            <a:r>
              <a:rPr b="0" i="0" lang="en-US" sz="2800" u="none">
                <a:solidFill>
                  <a:schemeClr val="dk1"/>
                </a:solidFill>
                <a:latin typeface="Verdana"/>
                <a:ea typeface="Verdana"/>
                <a:cs typeface="Verdana"/>
                <a:sym typeface="Verdana"/>
              </a:rPr>
              <a:t>.</a:t>
            </a:r>
          </a:p>
          <a:p>
            <a:pPr indent="-342900" lvl="0" marL="342900" marR="0" rtl="0" algn="l">
              <a:lnSpc>
                <a:spcPct val="100000"/>
              </a:lnSpc>
              <a:spcBef>
                <a:spcPts val="56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They believe that the Bible is the inspired word of God.</a:t>
            </a:r>
          </a:p>
          <a:p>
            <a:pPr indent="-342900" lvl="0" marL="342900" marR="0" rtl="0" algn="l">
              <a:spcBef>
                <a:spcPts val="560"/>
              </a:spcBef>
              <a:spcAft>
                <a:spcPts val="0"/>
              </a:spcAft>
              <a:buClr>
                <a:schemeClr val="lt2"/>
              </a:buClr>
              <a:buSzPct val="75000"/>
              <a:buFont typeface="Noto Sans Symbols"/>
              <a:buNone/>
            </a:pPr>
            <a:r>
              <a:t/>
            </a:r>
            <a:endParaRPr b="0" i="0" sz="2800" u="none">
              <a:solidFill>
                <a:schemeClr val="dk1"/>
              </a:solidFill>
              <a:latin typeface="Verdana"/>
              <a:ea typeface="Verdana"/>
              <a:cs typeface="Verdana"/>
              <a:sym typeface="Verdan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Shape 219"/>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Christians Holy Book </a:t>
            </a:r>
          </a:p>
        </p:txBody>
      </p:sp>
      <p:sp>
        <p:nvSpPr>
          <p:cNvPr id="220" name="Shape 220"/>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75000"/>
              <a:buFont typeface="Noto Sans Symbols"/>
              <a:buChar char="•"/>
            </a:pPr>
            <a:r>
              <a:rPr b="0" i="0" lang="en-US" sz="2800" u="none">
                <a:solidFill>
                  <a:srgbClr val="CC3300"/>
                </a:solidFill>
                <a:latin typeface="Verdana"/>
                <a:ea typeface="Verdana"/>
                <a:cs typeface="Verdana"/>
                <a:sym typeface="Verdana"/>
              </a:rPr>
              <a:t>The Bible is the Christian holy book</a:t>
            </a:r>
            <a:r>
              <a:rPr b="0" i="0" lang="en-US" sz="2800" u="none">
                <a:solidFill>
                  <a:schemeClr val="dk1"/>
                </a:solidFill>
                <a:latin typeface="Verdana"/>
                <a:ea typeface="Verdana"/>
                <a:cs typeface="Verdana"/>
                <a:sym typeface="Verdana"/>
              </a:rPr>
              <a:t>. It is divided into the Old and New Testaments. Parts of the writing contained in the Old Testament are also sacred to</a:t>
            </a:r>
            <a:r>
              <a:rPr b="0" i="0" lang="en-US" sz="2800" u="none">
                <a:solidFill>
                  <a:srgbClr val="C00000"/>
                </a:solidFill>
                <a:latin typeface="Verdana"/>
                <a:ea typeface="Verdana"/>
                <a:cs typeface="Verdana"/>
                <a:sym typeface="Verdana"/>
              </a:rPr>
              <a:t> Jewish </a:t>
            </a:r>
            <a:r>
              <a:rPr b="0" i="0" lang="en-US" sz="2800" u="none">
                <a:solidFill>
                  <a:schemeClr val="dk1"/>
                </a:solidFill>
                <a:latin typeface="Verdana"/>
                <a:ea typeface="Verdana"/>
                <a:cs typeface="Verdana"/>
                <a:sym typeface="Verdana"/>
              </a:rPr>
              <a:t>and </a:t>
            </a:r>
            <a:r>
              <a:rPr b="0" i="0" lang="en-US" sz="2800" u="none">
                <a:solidFill>
                  <a:srgbClr val="C00000"/>
                </a:solidFill>
                <a:latin typeface="Verdana"/>
                <a:ea typeface="Verdana"/>
                <a:cs typeface="Verdana"/>
                <a:sym typeface="Verdana"/>
              </a:rPr>
              <a:t>Muslim </a:t>
            </a:r>
            <a:r>
              <a:rPr b="0" i="0" lang="en-US" sz="2800" u="none">
                <a:solidFill>
                  <a:schemeClr val="dk1"/>
                </a:solidFill>
                <a:latin typeface="Verdana"/>
                <a:ea typeface="Verdana"/>
                <a:cs typeface="Verdana"/>
                <a:sym typeface="Verdana"/>
              </a:rPr>
              <a:t>people. </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Shape 225"/>
          <p:cNvSpPr txBox="1"/>
          <p:nvPr>
            <p:ph type="title"/>
          </p:nvPr>
        </p:nvSpPr>
        <p:spPr>
          <a:xfrm>
            <a:off x="931862" y="96837"/>
            <a:ext cx="7158037" cy="141287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Christian Place of Worship</a:t>
            </a:r>
          </a:p>
        </p:txBody>
      </p:sp>
      <p:sp>
        <p:nvSpPr>
          <p:cNvPr id="226" name="Shape 226"/>
          <p:cNvSpPr txBox="1"/>
          <p:nvPr>
            <p:ph idx="1" type="body"/>
          </p:nvPr>
        </p:nvSpPr>
        <p:spPr>
          <a:xfrm>
            <a:off x="304800" y="1981200"/>
            <a:ext cx="4918075" cy="41148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75000"/>
              <a:buFont typeface="Noto Sans Symbols"/>
              <a:buChar char="•"/>
            </a:pPr>
            <a:r>
              <a:rPr b="0" i="0" lang="en-US" sz="2400" u="none" cap="none" strike="noStrike">
                <a:solidFill>
                  <a:schemeClr val="dk1"/>
                </a:solidFill>
                <a:latin typeface="Verdana"/>
                <a:ea typeface="Verdana"/>
                <a:cs typeface="Verdana"/>
                <a:sym typeface="Verdana"/>
              </a:rPr>
              <a:t>The Christian place of </a:t>
            </a:r>
            <a:r>
              <a:rPr b="0" i="0" lang="en-US" sz="2400" u="none" cap="none" strike="noStrike">
                <a:solidFill>
                  <a:srgbClr val="CC3300"/>
                </a:solidFill>
                <a:latin typeface="Verdana"/>
                <a:ea typeface="Verdana"/>
                <a:cs typeface="Verdana"/>
                <a:sym typeface="Verdana"/>
              </a:rPr>
              <a:t>worship </a:t>
            </a:r>
            <a:r>
              <a:rPr b="0" i="0" lang="en-US" sz="2400" u="none" cap="none" strike="noStrike">
                <a:solidFill>
                  <a:schemeClr val="dk1"/>
                </a:solidFill>
                <a:latin typeface="Verdana"/>
                <a:ea typeface="Verdana"/>
                <a:cs typeface="Verdana"/>
                <a:sym typeface="Verdana"/>
              </a:rPr>
              <a:t>is called a </a:t>
            </a:r>
            <a:r>
              <a:rPr b="0" i="0" lang="en-US" sz="2400" u="none" cap="none" strike="noStrike">
                <a:solidFill>
                  <a:srgbClr val="CC3300"/>
                </a:solidFill>
                <a:latin typeface="Verdana"/>
                <a:ea typeface="Verdana"/>
                <a:cs typeface="Verdana"/>
                <a:sym typeface="Verdana"/>
              </a:rPr>
              <a:t>Church</a:t>
            </a:r>
            <a:r>
              <a:rPr b="0" i="0" lang="en-US" sz="2400" u="none" cap="none" strike="noStrike">
                <a:solidFill>
                  <a:schemeClr val="dk1"/>
                </a:solidFill>
                <a:latin typeface="Verdana"/>
                <a:ea typeface="Verdana"/>
                <a:cs typeface="Verdana"/>
                <a:sym typeface="Verdana"/>
              </a:rPr>
              <a:t>, which are built in the shape of a cross with the </a:t>
            </a:r>
            <a:r>
              <a:rPr b="0" i="0" lang="en-US" sz="2400" u="none" cap="none" strike="noStrike">
                <a:solidFill>
                  <a:srgbClr val="CC3300"/>
                </a:solidFill>
                <a:latin typeface="Verdana"/>
                <a:ea typeface="Verdana"/>
                <a:cs typeface="Verdana"/>
                <a:sym typeface="Verdana"/>
              </a:rPr>
              <a:t>altar facing east</a:t>
            </a:r>
            <a:r>
              <a:rPr b="0" i="0" lang="en-US" sz="2400" u="none" cap="none" strike="noStrike">
                <a:solidFill>
                  <a:schemeClr val="dk1"/>
                </a:solidFill>
                <a:latin typeface="Verdana"/>
                <a:ea typeface="Verdana"/>
                <a:cs typeface="Verdana"/>
                <a:sym typeface="Verdana"/>
              </a:rPr>
              <a:t> towards the rising sun. Services are led by a </a:t>
            </a:r>
            <a:r>
              <a:rPr b="0" i="0" lang="en-US" sz="2400" u="none" cap="none" strike="noStrike">
                <a:solidFill>
                  <a:srgbClr val="CC3300"/>
                </a:solidFill>
                <a:latin typeface="Verdana"/>
                <a:ea typeface="Verdana"/>
                <a:cs typeface="Verdana"/>
                <a:sym typeface="Verdana"/>
              </a:rPr>
              <a:t>priest</a:t>
            </a:r>
            <a:r>
              <a:rPr b="0" i="0" lang="en-US" sz="2400" u="none" cap="none" strike="noStrike">
                <a:solidFill>
                  <a:schemeClr val="dk1"/>
                </a:solidFill>
                <a:latin typeface="Verdana"/>
                <a:ea typeface="Verdana"/>
                <a:cs typeface="Verdana"/>
                <a:sym typeface="Verdana"/>
              </a:rPr>
              <a:t>, pastor or reverend.</a:t>
            </a:r>
          </a:p>
          <a:p>
            <a:pPr indent="-342900" lvl="0" marL="342900" marR="0" rtl="0" algn="l">
              <a:lnSpc>
                <a:spcPct val="90000"/>
              </a:lnSpc>
              <a:spcBef>
                <a:spcPts val="480"/>
              </a:spcBef>
              <a:spcAft>
                <a:spcPts val="0"/>
              </a:spcAft>
              <a:buClr>
                <a:schemeClr val="lt2"/>
              </a:buClr>
              <a:buSzPct val="75000"/>
              <a:buFont typeface="Noto Sans Symbols"/>
              <a:buChar char="•"/>
            </a:pPr>
            <a:r>
              <a:rPr b="0" i="0" lang="en-US" sz="2400" u="none" cap="none" strike="noStrike">
                <a:solidFill>
                  <a:srgbClr val="CC3300"/>
                </a:solidFill>
                <a:latin typeface="Verdana"/>
                <a:ea typeface="Verdana"/>
                <a:cs typeface="Verdana"/>
                <a:sym typeface="Verdana"/>
              </a:rPr>
              <a:t>Day of worship</a:t>
            </a:r>
            <a:r>
              <a:rPr b="0" i="0" lang="en-US" sz="2400" u="none" cap="none" strike="noStrike">
                <a:solidFill>
                  <a:schemeClr val="dk1"/>
                </a:solidFill>
                <a:latin typeface="Verdana"/>
                <a:ea typeface="Verdana"/>
                <a:cs typeface="Verdana"/>
                <a:sym typeface="Verdana"/>
              </a:rPr>
              <a:t> is normally </a:t>
            </a:r>
            <a:r>
              <a:rPr b="0" i="0" lang="en-US" sz="2400" u="none" cap="none" strike="noStrike">
                <a:solidFill>
                  <a:srgbClr val="CC3300"/>
                </a:solidFill>
                <a:latin typeface="Verdana"/>
                <a:ea typeface="Verdana"/>
                <a:cs typeface="Verdana"/>
                <a:sym typeface="Verdana"/>
              </a:rPr>
              <a:t>Sunday.</a:t>
            </a:r>
          </a:p>
        </p:txBody>
      </p:sp>
      <p:sp>
        <p:nvSpPr>
          <p:cNvPr id="227" name="Shape 227"/>
          <p:cNvSpPr txBox="1"/>
          <p:nvPr/>
        </p:nvSpPr>
        <p:spPr>
          <a:xfrm>
            <a:off x="5334000" y="6248400"/>
            <a:ext cx="2990850" cy="366712"/>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Westminster Abbey London</a:t>
            </a:r>
          </a:p>
        </p:txBody>
      </p:sp>
      <p:pic>
        <p:nvPicPr>
          <p:cNvPr descr="2003-09-01--Westminster%20Abbey%20-%20London" id="228" name="Shape 228"/>
          <p:cNvPicPr preferRelativeResize="0"/>
          <p:nvPr/>
        </p:nvPicPr>
        <p:blipFill rotWithShape="1">
          <a:blip r:embed="rId3">
            <a:alphaModFix/>
          </a:blip>
          <a:srcRect b="0" l="0" r="0" t="0"/>
          <a:stretch/>
        </p:blipFill>
        <p:spPr>
          <a:xfrm>
            <a:off x="5257800" y="1905000"/>
            <a:ext cx="3316287" cy="4407814"/>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Shape 233"/>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Christian Sects</a:t>
            </a:r>
          </a:p>
        </p:txBody>
      </p:sp>
      <p:sp>
        <p:nvSpPr>
          <p:cNvPr id="234" name="Shape 234"/>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75000"/>
              <a:buFont typeface="Noto Sans Symbols"/>
              <a:buChar char="•"/>
            </a:pPr>
            <a:r>
              <a:rPr b="0" i="0" lang="en-US" sz="2000" u="none">
                <a:solidFill>
                  <a:srgbClr val="C00000"/>
                </a:solidFill>
                <a:latin typeface="Verdana"/>
                <a:ea typeface="Verdana"/>
                <a:cs typeface="Verdana"/>
                <a:sym typeface="Verdana"/>
              </a:rPr>
              <a:t>Roman Catholicism vs. Eastern Orthodox-</a:t>
            </a:r>
            <a:r>
              <a:rPr b="0" i="0" lang="en-US" sz="2000" u="none">
                <a:solidFill>
                  <a:schemeClr val="dk1"/>
                </a:solidFill>
                <a:latin typeface="Verdana"/>
                <a:ea typeface="Verdana"/>
                <a:cs typeface="Verdana"/>
                <a:sym typeface="Verdana"/>
              </a:rPr>
              <a:t>Christian</a:t>
            </a:r>
            <a:r>
              <a:rPr b="0" i="0" lang="en-US" sz="2000" u="none">
                <a:solidFill>
                  <a:srgbClr val="C00000"/>
                </a:solidFill>
                <a:latin typeface="Verdana"/>
                <a:ea typeface="Verdana"/>
                <a:cs typeface="Verdana"/>
                <a:sym typeface="Verdana"/>
              </a:rPr>
              <a:t> </a:t>
            </a:r>
            <a:r>
              <a:rPr b="0" i="0" lang="en-US" sz="2000" u="none">
                <a:solidFill>
                  <a:schemeClr val="dk1"/>
                </a:solidFill>
                <a:latin typeface="Verdana"/>
                <a:ea typeface="Verdana"/>
                <a:cs typeface="Verdana"/>
                <a:sym typeface="Verdana"/>
              </a:rPr>
              <a:t>Church divided when the Roman Empire was divided and then fell. Orthodox Christians do not recognize the authority of the Pope.</a:t>
            </a:r>
          </a:p>
          <a:p>
            <a:pPr indent="-342900" lvl="0" marL="342900" marR="0" rtl="0" algn="l">
              <a:lnSpc>
                <a:spcPct val="100000"/>
              </a:lnSpc>
              <a:spcBef>
                <a:spcPts val="400"/>
              </a:spcBef>
              <a:spcAft>
                <a:spcPts val="0"/>
              </a:spcAft>
              <a:buClr>
                <a:schemeClr val="lt2"/>
              </a:buClr>
              <a:buSzPct val="75000"/>
              <a:buFont typeface="Noto Sans Symbols"/>
              <a:buChar char="•"/>
            </a:pPr>
            <a:r>
              <a:rPr b="0" i="0" lang="en-US" sz="2000" u="none">
                <a:solidFill>
                  <a:srgbClr val="C00000"/>
                </a:solidFill>
                <a:latin typeface="Verdana"/>
                <a:ea typeface="Verdana"/>
                <a:cs typeface="Verdana"/>
                <a:sym typeface="Verdana"/>
              </a:rPr>
              <a:t>Catholicism vs. Protestantism-</a:t>
            </a:r>
            <a:r>
              <a:rPr b="0" i="0" lang="en-US" sz="2000" u="none">
                <a:solidFill>
                  <a:schemeClr val="dk1"/>
                </a:solidFill>
                <a:latin typeface="Verdana"/>
                <a:ea typeface="Verdana"/>
                <a:cs typeface="Verdana"/>
                <a:sym typeface="Verdana"/>
              </a:rPr>
              <a:t>as</a:t>
            </a:r>
            <a:r>
              <a:rPr b="0" i="0" lang="en-US" sz="2000" u="none">
                <a:solidFill>
                  <a:srgbClr val="C00000"/>
                </a:solidFill>
                <a:latin typeface="Verdana"/>
                <a:ea typeface="Verdana"/>
                <a:cs typeface="Verdana"/>
                <a:sym typeface="Verdana"/>
              </a:rPr>
              <a:t> </a:t>
            </a:r>
            <a:r>
              <a:rPr b="0" i="0" lang="en-US" sz="2000" u="none">
                <a:solidFill>
                  <a:schemeClr val="dk1"/>
                </a:solidFill>
                <a:latin typeface="Verdana"/>
                <a:ea typeface="Verdana"/>
                <a:cs typeface="Verdana"/>
                <a:sym typeface="Verdana"/>
              </a:rPr>
              <a:t>a result of the Reformation, Protestant sects broke with the Catholic Church and established their own separate churches. </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Shape 239"/>
          <p:cNvSpPr txBox="1"/>
          <p:nvPr>
            <p:ph type="title"/>
          </p:nvPr>
        </p:nvSpPr>
        <p:spPr>
          <a:xfrm>
            <a:off x="457200" y="274637"/>
            <a:ext cx="8229600" cy="1143000"/>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Christianity – Map!</a:t>
            </a:r>
          </a:p>
        </p:txBody>
      </p:sp>
      <p:sp>
        <p:nvSpPr>
          <p:cNvPr id="240" name="Shape 240"/>
          <p:cNvSpPr txBox="1"/>
          <p:nvPr>
            <p:ph idx="1" type="body"/>
          </p:nvPr>
        </p:nvSpPr>
        <p:spPr>
          <a:xfrm>
            <a:off x="457200" y="1535112"/>
            <a:ext cx="4040187" cy="639762"/>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a:solidFill>
                  <a:schemeClr val="dk1"/>
                </a:solidFill>
                <a:latin typeface="Verdana"/>
                <a:ea typeface="Verdana"/>
                <a:cs typeface="Verdana"/>
                <a:sym typeface="Verdana"/>
              </a:rPr>
              <a:t>Christianity 1500 C.E.</a:t>
            </a:r>
          </a:p>
        </p:txBody>
      </p:sp>
      <p:pic>
        <p:nvPicPr>
          <p:cNvPr descr="Christianity in 1500.jpg" id="241" name="Shape 241"/>
          <p:cNvPicPr preferRelativeResize="0"/>
          <p:nvPr>
            <p:ph idx="1" type="body"/>
          </p:nvPr>
        </p:nvPicPr>
        <p:blipFill rotWithShape="1">
          <a:blip r:embed="rId3">
            <a:alphaModFix/>
          </a:blip>
          <a:srcRect b="0" l="0" r="0" t="0"/>
          <a:stretch/>
        </p:blipFill>
        <p:spPr>
          <a:xfrm>
            <a:off x="457200" y="2209800"/>
            <a:ext cx="4040187" cy="4038600"/>
          </a:xfrm>
          <a:prstGeom prst="rect">
            <a:avLst/>
          </a:prstGeom>
          <a:noFill/>
          <a:ln>
            <a:noFill/>
          </a:ln>
        </p:spPr>
      </p:pic>
      <p:sp>
        <p:nvSpPr>
          <p:cNvPr id="242" name="Shape 242"/>
          <p:cNvSpPr txBox="1"/>
          <p:nvPr>
            <p:ph idx="1" type="body"/>
          </p:nvPr>
        </p:nvSpPr>
        <p:spPr>
          <a:xfrm>
            <a:off x="4645025" y="1535112"/>
            <a:ext cx="4041775" cy="639762"/>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a:solidFill>
                  <a:schemeClr val="dk1"/>
                </a:solidFill>
                <a:latin typeface="Verdana"/>
                <a:ea typeface="Verdana"/>
                <a:cs typeface="Verdana"/>
                <a:sym typeface="Verdana"/>
              </a:rPr>
              <a:t>Christianity Today</a:t>
            </a:r>
          </a:p>
        </p:txBody>
      </p:sp>
      <p:pic>
        <p:nvPicPr>
          <p:cNvPr descr="Christianity Today.jpg" id="243" name="Shape 243"/>
          <p:cNvPicPr preferRelativeResize="0"/>
          <p:nvPr>
            <p:ph idx="2" type="body"/>
          </p:nvPr>
        </p:nvPicPr>
        <p:blipFill rotWithShape="1">
          <a:blip r:embed="rId4">
            <a:alphaModFix/>
          </a:blip>
          <a:srcRect b="0" l="0" r="0" t="0"/>
          <a:stretch/>
        </p:blipFill>
        <p:spPr>
          <a:xfrm>
            <a:off x="4645025" y="2209800"/>
            <a:ext cx="4041775" cy="4267200"/>
          </a:xfrm>
          <a:prstGeom prst="rect">
            <a:avLst/>
          </a:prstGeom>
          <a:noFill/>
          <a:ln>
            <a:noFill/>
          </a:ln>
        </p:spPr>
      </p:pic>
      <p:sp>
        <p:nvSpPr>
          <p:cNvPr id="244" name="Shape 244"/>
          <p:cNvSpPr txBox="1"/>
          <p:nvPr/>
        </p:nvSpPr>
        <p:spPr>
          <a:xfrm>
            <a:off x="381000" y="6211887"/>
            <a:ext cx="4267200" cy="646112"/>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In 1500, located in Europe and Middle East</a:t>
            </a:r>
          </a:p>
        </p:txBody>
      </p:sp>
      <p:sp>
        <p:nvSpPr>
          <p:cNvPr id="245" name="Shape 245"/>
          <p:cNvSpPr txBox="1"/>
          <p:nvPr/>
        </p:nvSpPr>
        <p:spPr>
          <a:xfrm>
            <a:off x="4648200" y="6211887"/>
            <a:ext cx="4114800" cy="646112"/>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Today, located in Americas and Europe</a:t>
            </a:r>
          </a:p>
        </p:txBody>
      </p:sp>
      <p:pic>
        <p:nvPicPr>
          <p:cNvPr descr="cross-bw" id="246" name="Shape 246"/>
          <p:cNvPicPr preferRelativeResize="0"/>
          <p:nvPr/>
        </p:nvPicPr>
        <p:blipFill rotWithShape="1">
          <a:blip r:embed="rId5">
            <a:alphaModFix/>
          </a:blip>
          <a:srcRect b="0" l="0" r="0" t="0"/>
          <a:stretch/>
        </p:blipFill>
        <p:spPr>
          <a:xfrm>
            <a:off x="7986712" y="0"/>
            <a:ext cx="1155532" cy="197669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Shape 251"/>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Islam Briefly</a:t>
            </a:r>
          </a:p>
        </p:txBody>
      </p:sp>
      <p:sp>
        <p:nvSpPr>
          <p:cNvPr id="252" name="Shape 252"/>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Islam is the </a:t>
            </a:r>
            <a:r>
              <a:rPr b="0" i="0" lang="en-US" sz="2800" u="none">
                <a:solidFill>
                  <a:srgbClr val="CC3300"/>
                </a:solidFill>
                <a:latin typeface="Verdana"/>
                <a:ea typeface="Verdana"/>
                <a:cs typeface="Verdana"/>
                <a:sym typeface="Verdana"/>
              </a:rPr>
              <a:t>second most popular religion</a:t>
            </a:r>
            <a:r>
              <a:rPr b="0" i="0" lang="en-US" sz="2800" u="none">
                <a:solidFill>
                  <a:schemeClr val="dk1"/>
                </a:solidFill>
                <a:latin typeface="Verdana"/>
                <a:ea typeface="Verdana"/>
                <a:cs typeface="Verdana"/>
                <a:sym typeface="Verdana"/>
              </a:rPr>
              <a:t> in the world with </a:t>
            </a:r>
            <a:r>
              <a:rPr b="0" i="0" lang="en-US" sz="2800" u="none">
                <a:solidFill>
                  <a:srgbClr val="C00000"/>
                </a:solidFill>
                <a:latin typeface="Verdana"/>
                <a:ea typeface="Verdana"/>
                <a:cs typeface="Verdana"/>
                <a:sym typeface="Verdana"/>
              </a:rPr>
              <a:t>1.3 billion followers</a:t>
            </a:r>
            <a:r>
              <a:rPr b="0" i="0" lang="en-US" sz="2800" u="none">
                <a:solidFill>
                  <a:schemeClr val="dk1"/>
                </a:solidFill>
                <a:latin typeface="Verdana"/>
                <a:ea typeface="Verdana"/>
                <a:cs typeface="Verdana"/>
                <a:sym typeface="Verdana"/>
              </a:rPr>
              <a:t>. Islam began in Arabia and was revealed to humanity by the Prophet </a:t>
            </a:r>
            <a:r>
              <a:rPr b="0" i="0" lang="en-US" sz="2800" u="none">
                <a:solidFill>
                  <a:srgbClr val="C00000"/>
                </a:solidFill>
                <a:latin typeface="Verdana"/>
                <a:ea typeface="Verdana"/>
                <a:cs typeface="Verdana"/>
                <a:sym typeface="Verdana"/>
              </a:rPr>
              <a:t>Muhammad</a:t>
            </a:r>
            <a:r>
              <a:rPr b="0" i="0" lang="en-US" sz="2800" u="none">
                <a:solidFill>
                  <a:schemeClr val="dk1"/>
                </a:solidFill>
                <a:latin typeface="Verdana"/>
                <a:ea typeface="Verdana"/>
                <a:cs typeface="Verdana"/>
                <a:sym typeface="Verdana"/>
              </a:rPr>
              <a:t> (peace be upon him). Those who follow Islam are called </a:t>
            </a:r>
            <a:r>
              <a:rPr b="0" i="0" lang="en-US" sz="2800" u="none">
                <a:solidFill>
                  <a:srgbClr val="CC3300"/>
                </a:solidFill>
                <a:latin typeface="Verdana"/>
                <a:ea typeface="Verdana"/>
                <a:cs typeface="Verdana"/>
                <a:sym typeface="Verdana"/>
              </a:rPr>
              <a:t>Muslims</a:t>
            </a:r>
            <a:r>
              <a:rPr b="0" i="0" lang="en-US" sz="2800" u="none">
                <a:solidFill>
                  <a:schemeClr val="dk1"/>
                </a:solidFill>
                <a:latin typeface="Verdana"/>
                <a:ea typeface="Verdana"/>
                <a:cs typeface="Verdana"/>
                <a:sym typeface="Verdana"/>
              </a:rPr>
              <a:t>. Muslims believe that there is only </a:t>
            </a:r>
            <a:r>
              <a:rPr b="0" i="0" lang="en-US" sz="2800" u="none">
                <a:solidFill>
                  <a:srgbClr val="CC3300"/>
                </a:solidFill>
                <a:latin typeface="Verdana"/>
                <a:ea typeface="Verdana"/>
                <a:cs typeface="Verdana"/>
                <a:sym typeface="Verdana"/>
              </a:rPr>
              <a:t>one God</a:t>
            </a:r>
            <a:r>
              <a:rPr b="0" i="0" lang="en-US" sz="2800" u="none">
                <a:solidFill>
                  <a:schemeClr val="dk1"/>
                </a:solidFill>
                <a:latin typeface="Verdana"/>
                <a:ea typeface="Verdana"/>
                <a:cs typeface="Verdana"/>
                <a:sym typeface="Verdana"/>
              </a:rPr>
              <a:t>, called Allah, who speaks Arabic.</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sp>
        <p:nvSpPr>
          <p:cNvPr id="257" name="Shape 257"/>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Islam Holy Book</a:t>
            </a:r>
          </a:p>
        </p:txBody>
      </p:sp>
      <p:sp>
        <p:nvSpPr>
          <p:cNvPr id="258" name="Shape 258"/>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The Muslim scripture is the </a:t>
            </a:r>
            <a:r>
              <a:rPr b="0" i="0" lang="en-US" sz="2800" u="none">
                <a:solidFill>
                  <a:srgbClr val="CC3300"/>
                </a:solidFill>
                <a:latin typeface="Verdana"/>
                <a:ea typeface="Verdana"/>
                <a:cs typeface="Verdana"/>
                <a:sym typeface="Verdana"/>
              </a:rPr>
              <a:t>Holy Qur'an</a:t>
            </a:r>
            <a:r>
              <a:rPr b="0" i="0" lang="en-US" sz="2800" u="none">
                <a:solidFill>
                  <a:schemeClr val="dk1"/>
                </a:solidFill>
                <a:latin typeface="Verdana"/>
                <a:ea typeface="Verdana"/>
                <a:cs typeface="Verdana"/>
                <a:sym typeface="Verdana"/>
              </a:rPr>
              <a:t>. It is 'the word of God'. Muslim beliefs and practices are rooted in the Qur'an. </a:t>
            </a:r>
          </a:p>
          <a:p>
            <a:pPr indent="-342900" lvl="0" marL="342900" marR="0" rtl="0" algn="l">
              <a:lnSpc>
                <a:spcPct val="80000"/>
              </a:lnSpc>
              <a:spcBef>
                <a:spcPts val="56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Muslims treat the Qur'an with great respect because they believe that the Qur'an is from Allah, and every word and every letter is sacred.</a:t>
            </a:r>
          </a:p>
          <a:p>
            <a:pPr indent="-342900" lvl="0" marL="342900" marR="0" rtl="0" algn="l">
              <a:lnSpc>
                <a:spcPct val="80000"/>
              </a:lnSpc>
              <a:spcBef>
                <a:spcPts val="56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Muslims regard the Qur'an as the unaltered word of God.</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2" name="Shape 262"/>
        <p:cNvGrpSpPr/>
        <p:nvPr/>
      </p:nvGrpSpPr>
      <p:grpSpPr>
        <a:xfrm>
          <a:off x="0" y="0"/>
          <a:ext cx="0" cy="0"/>
          <a:chOff x="0" y="0"/>
          <a:chExt cx="0" cy="0"/>
        </a:xfrm>
      </p:grpSpPr>
      <p:sp>
        <p:nvSpPr>
          <p:cNvPr id="263" name="Shape 263"/>
          <p:cNvSpPr txBox="1"/>
          <p:nvPr>
            <p:ph type="title"/>
          </p:nvPr>
        </p:nvSpPr>
        <p:spPr>
          <a:xfrm>
            <a:off x="931862" y="96837"/>
            <a:ext cx="7158037" cy="141287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Islam Place of Worship</a:t>
            </a:r>
          </a:p>
        </p:txBody>
      </p:sp>
      <p:sp>
        <p:nvSpPr>
          <p:cNvPr id="264" name="Shape 264"/>
          <p:cNvSpPr txBox="1"/>
          <p:nvPr>
            <p:ph idx="1" type="body"/>
          </p:nvPr>
        </p:nvSpPr>
        <p:spPr>
          <a:xfrm>
            <a:off x="381000" y="1676400"/>
            <a:ext cx="8839200" cy="41148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75000"/>
              <a:buFont typeface="Noto Sans Symbols"/>
              <a:buChar char="•"/>
            </a:pPr>
            <a:r>
              <a:rPr b="0" i="0" lang="en-US" sz="2000" u="none" cap="none" strike="noStrike">
                <a:solidFill>
                  <a:schemeClr val="dk1"/>
                </a:solidFill>
                <a:latin typeface="Verdana"/>
                <a:ea typeface="Verdana"/>
                <a:cs typeface="Verdana"/>
                <a:sym typeface="Verdana"/>
              </a:rPr>
              <a:t>The Muslim building for communal worship is called a </a:t>
            </a:r>
            <a:r>
              <a:rPr b="0" i="0" lang="en-US" sz="2000" u="none" cap="none" strike="noStrike">
                <a:solidFill>
                  <a:srgbClr val="CC3300"/>
                </a:solidFill>
                <a:latin typeface="Verdana"/>
                <a:ea typeface="Verdana"/>
                <a:cs typeface="Verdana"/>
                <a:sym typeface="Verdana"/>
              </a:rPr>
              <a:t>Mosque</a:t>
            </a:r>
            <a:r>
              <a:rPr b="0" i="0" lang="en-US" sz="2000" u="none" cap="none" strike="noStrike">
                <a:solidFill>
                  <a:schemeClr val="dk1"/>
                </a:solidFill>
                <a:latin typeface="Verdana"/>
                <a:ea typeface="Verdana"/>
                <a:cs typeface="Verdana"/>
                <a:sym typeface="Verdana"/>
              </a:rPr>
              <a:t>. The word comes from the Arabic for "place of prostration".</a:t>
            </a:r>
          </a:p>
          <a:p>
            <a:pPr indent="-342900" lvl="0" marL="342900" marR="0" rtl="0" algn="l">
              <a:lnSpc>
                <a:spcPct val="90000"/>
              </a:lnSpc>
              <a:spcBef>
                <a:spcPts val="400"/>
              </a:spcBef>
              <a:spcAft>
                <a:spcPts val="0"/>
              </a:spcAft>
              <a:buClr>
                <a:schemeClr val="lt2"/>
              </a:buClr>
              <a:buSzPct val="75000"/>
              <a:buFont typeface="Noto Sans Symbols"/>
              <a:buChar char="•"/>
            </a:pPr>
            <a:r>
              <a:rPr b="0" i="0" lang="en-US" sz="2000" u="none" cap="none" strike="noStrike">
                <a:solidFill>
                  <a:schemeClr val="dk1"/>
                </a:solidFill>
                <a:latin typeface="Verdana"/>
                <a:ea typeface="Verdana"/>
                <a:cs typeface="Verdana"/>
                <a:sym typeface="Verdana"/>
              </a:rPr>
              <a:t>Worshippers are called to prayer </a:t>
            </a:r>
            <a:r>
              <a:rPr b="0" i="0" lang="en-US" sz="2000" u="none" cap="none" strike="noStrike">
                <a:solidFill>
                  <a:srgbClr val="CC3300"/>
                </a:solidFill>
                <a:latin typeface="Verdana"/>
                <a:ea typeface="Verdana"/>
                <a:cs typeface="Verdana"/>
                <a:sym typeface="Verdana"/>
              </a:rPr>
              <a:t>5 times a day</a:t>
            </a:r>
            <a:r>
              <a:rPr b="0" i="0" lang="en-US" sz="2000" u="none" cap="none" strike="noStrike">
                <a:solidFill>
                  <a:schemeClr val="dk1"/>
                </a:solidFill>
                <a:latin typeface="Verdana"/>
                <a:ea typeface="Verdana"/>
                <a:cs typeface="Verdana"/>
                <a:sym typeface="Verdana"/>
              </a:rPr>
              <a:t> from minarets – towers on the mosque corners.</a:t>
            </a:r>
          </a:p>
          <a:p>
            <a:pPr indent="-342900" lvl="0" marL="342900" marR="0" rtl="0" algn="l">
              <a:lnSpc>
                <a:spcPct val="90000"/>
              </a:lnSpc>
              <a:spcBef>
                <a:spcPts val="400"/>
              </a:spcBef>
              <a:spcAft>
                <a:spcPts val="0"/>
              </a:spcAft>
              <a:buClr>
                <a:schemeClr val="lt2"/>
              </a:buClr>
              <a:buSzPct val="75000"/>
              <a:buFont typeface="Noto Sans Symbols"/>
              <a:buChar char="•"/>
            </a:pPr>
            <a:r>
              <a:rPr b="0" i="0" lang="en-US" sz="2000" u="none" cap="none" strike="noStrike">
                <a:solidFill>
                  <a:schemeClr val="dk1"/>
                </a:solidFill>
                <a:latin typeface="Verdana"/>
                <a:ea typeface="Verdana"/>
                <a:cs typeface="Verdana"/>
                <a:sym typeface="Verdana"/>
              </a:rPr>
              <a:t>They contain only designs, no people or animals or furniture.</a:t>
            </a:r>
          </a:p>
          <a:p>
            <a:pPr indent="-342900" lvl="0" marL="342900" marR="0" rtl="0" algn="l">
              <a:lnSpc>
                <a:spcPct val="90000"/>
              </a:lnSpc>
              <a:spcBef>
                <a:spcPts val="400"/>
              </a:spcBef>
              <a:spcAft>
                <a:spcPts val="0"/>
              </a:spcAft>
              <a:buClr>
                <a:schemeClr val="lt2"/>
              </a:buClr>
              <a:buSzPct val="75000"/>
              <a:buFont typeface="Noto Sans Symbols"/>
              <a:buChar char="•"/>
            </a:pPr>
            <a:r>
              <a:rPr b="0" i="0" lang="en-US" sz="2000" u="none" cap="none" strike="noStrike">
                <a:solidFill>
                  <a:schemeClr val="dk1"/>
                </a:solidFill>
                <a:latin typeface="Verdana"/>
                <a:ea typeface="Verdana"/>
                <a:cs typeface="Verdana"/>
                <a:sym typeface="Verdana"/>
              </a:rPr>
              <a:t>Normal day of </a:t>
            </a:r>
            <a:r>
              <a:rPr b="0" i="0" lang="en-US" sz="2000" u="none" cap="none" strike="noStrike">
                <a:solidFill>
                  <a:srgbClr val="CC3300"/>
                </a:solidFill>
                <a:latin typeface="Verdana"/>
                <a:ea typeface="Verdana"/>
                <a:cs typeface="Verdana"/>
                <a:sym typeface="Verdana"/>
              </a:rPr>
              <a:t>worship is Friday</a:t>
            </a:r>
            <a:r>
              <a:rPr b="0" i="0" lang="en-US" sz="2000" u="none" cap="none" strike="noStrike">
                <a:solidFill>
                  <a:schemeClr val="dk1"/>
                </a:solidFill>
                <a:latin typeface="Verdana"/>
                <a:ea typeface="Verdana"/>
                <a:cs typeface="Verdana"/>
                <a:sym typeface="Verdana"/>
              </a:rPr>
              <a:t>.</a:t>
            </a:r>
          </a:p>
          <a:p>
            <a:pPr indent="-342900" lvl="0" marL="342900" marR="0" rtl="0" algn="l">
              <a:lnSpc>
                <a:spcPct val="90000"/>
              </a:lnSpc>
              <a:spcBef>
                <a:spcPts val="400"/>
              </a:spcBef>
              <a:spcAft>
                <a:spcPts val="0"/>
              </a:spcAft>
              <a:buClr>
                <a:schemeClr val="lt2"/>
              </a:buClr>
              <a:buSzPct val="75000"/>
              <a:buFont typeface="Noto Sans Symbols"/>
              <a:buChar char="•"/>
            </a:pPr>
            <a:r>
              <a:rPr b="0" i="0" lang="en-US" sz="2000" u="none" cap="none" strike="noStrike">
                <a:solidFill>
                  <a:schemeClr val="dk1"/>
                </a:solidFill>
                <a:latin typeface="Verdana"/>
                <a:ea typeface="Verdana"/>
                <a:cs typeface="Verdana"/>
                <a:sym typeface="Verdana"/>
              </a:rPr>
              <a:t>Religious leaders are called </a:t>
            </a:r>
            <a:r>
              <a:rPr b="0" i="0" lang="en-US" sz="2000" u="none" cap="none" strike="noStrike">
                <a:solidFill>
                  <a:srgbClr val="C00000"/>
                </a:solidFill>
                <a:latin typeface="Verdana"/>
                <a:ea typeface="Verdana"/>
                <a:cs typeface="Verdana"/>
                <a:sym typeface="Verdana"/>
              </a:rPr>
              <a:t>imams</a:t>
            </a:r>
            <a:r>
              <a:rPr b="0" i="0" lang="en-US" sz="2000" u="none" cap="none" strike="noStrike">
                <a:solidFill>
                  <a:schemeClr val="dk1"/>
                </a:solidFill>
                <a:latin typeface="Verdana"/>
                <a:ea typeface="Verdana"/>
                <a:cs typeface="Verdana"/>
                <a:sym typeface="Verdana"/>
              </a:rPr>
              <a:t>.</a:t>
            </a:r>
          </a:p>
          <a:p>
            <a:pPr indent="-342900" lvl="0" marL="342900" marR="0" rtl="0" algn="l">
              <a:spcBef>
                <a:spcPts val="400"/>
              </a:spcBef>
              <a:spcAft>
                <a:spcPts val="0"/>
              </a:spcAft>
              <a:buClr>
                <a:schemeClr val="lt2"/>
              </a:buClr>
              <a:buSzPct val="75000"/>
              <a:buFont typeface="Noto Sans Symbols"/>
              <a:buNone/>
            </a:pPr>
            <a:r>
              <a:t/>
            </a:r>
            <a:endParaRPr b="0" i="0" sz="2000" u="none" cap="none" strike="noStrike">
              <a:solidFill>
                <a:schemeClr val="dk1"/>
              </a:solidFill>
              <a:latin typeface="Verdana"/>
              <a:ea typeface="Verdana"/>
              <a:cs typeface="Verdana"/>
              <a:sym typeface="Verdana"/>
            </a:endParaRPr>
          </a:p>
        </p:txBody>
      </p:sp>
      <p:pic>
        <p:nvPicPr>
          <p:cNvPr descr="grandMosqueinMakkah" id="265" name="Shape 265"/>
          <p:cNvPicPr preferRelativeResize="0"/>
          <p:nvPr/>
        </p:nvPicPr>
        <p:blipFill rotWithShape="1">
          <a:blip r:embed="rId3">
            <a:alphaModFix/>
          </a:blip>
          <a:srcRect b="0" l="0" r="0" t="0"/>
          <a:stretch/>
        </p:blipFill>
        <p:spPr>
          <a:xfrm>
            <a:off x="1600200" y="4013200"/>
            <a:ext cx="4478416" cy="2765584"/>
          </a:xfrm>
          <a:prstGeom prst="rect">
            <a:avLst/>
          </a:prstGeom>
          <a:noFill/>
          <a:ln>
            <a:noFill/>
          </a:ln>
        </p:spPr>
      </p:pic>
      <p:sp>
        <p:nvSpPr>
          <p:cNvPr id="266" name="Shape 266"/>
          <p:cNvSpPr txBox="1"/>
          <p:nvPr/>
        </p:nvSpPr>
        <p:spPr>
          <a:xfrm>
            <a:off x="6096000" y="4754562"/>
            <a:ext cx="2209800" cy="646112"/>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Grand mosque in Mecca</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Shape 125"/>
          <p:cNvSpPr txBox="1"/>
          <p:nvPr>
            <p:ph type="title"/>
          </p:nvPr>
        </p:nvSpPr>
        <p:spPr>
          <a:xfrm>
            <a:off x="457200" y="274637"/>
            <a:ext cx="8229600" cy="1143000"/>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Hinduism – Map!</a:t>
            </a:r>
          </a:p>
        </p:txBody>
      </p:sp>
      <p:sp>
        <p:nvSpPr>
          <p:cNvPr id="126" name="Shape 126"/>
          <p:cNvSpPr txBox="1"/>
          <p:nvPr>
            <p:ph idx="1" type="body"/>
          </p:nvPr>
        </p:nvSpPr>
        <p:spPr>
          <a:xfrm>
            <a:off x="457200" y="1535112"/>
            <a:ext cx="4040100" cy="639900"/>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cap="none" strike="noStrike">
                <a:solidFill>
                  <a:schemeClr val="dk1"/>
                </a:solidFill>
                <a:latin typeface="Verdana"/>
                <a:ea typeface="Verdana"/>
                <a:cs typeface="Verdana"/>
                <a:sym typeface="Verdana"/>
              </a:rPr>
              <a:t>Hinduism in 1500 C.E.</a:t>
            </a:r>
          </a:p>
        </p:txBody>
      </p:sp>
      <p:pic>
        <p:nvPicPr>
          <p:cNvPr descr="Hinduism Map.jpg" id="127" name="Shape 127"/>
          <p:cNvPicPr preferRelativeResize="0"/>
          <p:nvPr>
            <p:ph idx="1" type="body"/>
          </p:nvPr>
        </p:nvPicPr>
        <p:blipFill rotWithShape="1">
          <a:blip r:embed="rId3">
            <a:alphaModFix/>
          </a:blip>
          <a:srcRect b="0" l="0" r="0" t="0"/>
          <a:stretch/>
        </p:blipFill>
        <p:spPr>
          <a:xfrm>
            <a:off x="228600" y="2514600"/>
            <a:ext cx="4668900" cy="4343400"/>
          </a:xfrm>
          <a:prstGeom prst="rect">
            <a:avLst/>
          </a:prstGeom>
          <a:noFill/>
          <a:ln>
            <a:noFill/>
          </a:ln>
        </p:spPr>
      </p:pic>
      <p:sp>
        <p:nvSpPr>
          <p:cNvPr id="128" name="Shape 128"/>
          <p:cNvSpPr txBox="1"/>
          <p:nvPr>
            <p:ph idx="1" type="body"/>
          </p:nvPr>
        </p:nvSpPr>
        <p:spPr>
          <a:xfrm>
            <a:off x="4645025" y="1535112"/>
            <a:ext cx="3051300" cy="639900"/>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cap="none" strike="noStrike">
                <a:solidFill>
                  <a:schemeClr val="dk1"/>
                </a:solidFill>
                <a:latin typeface="Verdana"/>
                <a:ea typeface="Verdana"/>
                <a:cs typeface="Verdana"/>
                <a:sym typeface="Verdana"/>
              </a:rPr>
              <a:t>Hinduism Today</a:t>
            </a:r>
          </a:p>
        </p:txBody>
      </p:sp>
      <p:pic>
        <p:nvPicPr>
          <p:cNvPr descr="Hinduism Map.jpg" id="129" name="Shape 129"/>
          <p:cNvPicPr preferRelativeResize="0"/>
          <p:nvPr>
            <p:ph idx="2" type="body"/>
          </p:nvPr>
        </p:nvPicPr>
        <p:blipFill rotWithShape="1">
          <a:blip r:embed="rId3">
            <a:alphaModFix/>
          </a:blip>
          <a:srcRect b="0" l="0" r="0" t="0"/>
          <a:stretch/>
        </p:blipFill>
        <p:spPr>
          <a:xfrm>
            <a:off x="4645025" y="2501900"/>
            <a:ext cx="4684800" cy="4356000"/>
          </a:xfrm>
          <a:prstGeom prst="rect">
            <a:avLst/>
          </a:prstGeom>
          <a:noFill/>
          <a:ln>
            <a:noFill/>
          </a:ln>
        </p:spPr>
      </p:pic>
      <p:sp>
        <p:nvSpPr>
          <p:cNvPr id="130" name="Shape 130"/>
          <p:cNvSpPr txBox="1"/>
          <p:nvPr/>
        </p:nvSpPr>
        <p:spPr>
          <a:xfrm>
            <a:off x="2362200" y="6172200"/>
            <a:ext cx="4572000" cy="646200"/>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Hinduism located in India and SE Asia</a:t>
            </a:r>
          </a:p>
          <a:p>
            <a:pPr indent="-114300" lvl="0" marL="0" marR="0" rtl="0" algn="ctr">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Then and Now</a:t>
            </a:r>
          </a:p>
        </p:txBody>
      </p:sp>
      <p:pic>
        <p:nvPicPr>
          <p:cNvPr descr="aum-200" id="131" name="Shape 131"/>
          <p:cNvPicPr preferRelativeResize="0"/>
          <p:nvPr/>
        </p:nvPicPr>
        <p:blipFill rotWithShape="1">
          <a:blip r:embed="rId4">
            <a:alphaModFix/>
          </a:blip>
          <a:srcRect b="0" l="0" r="0" t="0"/>
          <a:stretch/>
        </p:blipFill>
        <p:spPr>
          <a:xfrm>
            <a:off x="6248400" y="0"/>
            <a:ext cx="1905000" cy="1771207"/>
          </a:xfrm>
          <a:prstGeom prst="rect">
            <a:avLst/>
          </a:prstGeom>
          <a:noFill/>
          <a:ln>
            <a:noFill/>
          </a:ln>
        </p:spPr>
      </p:pic>
      <p:sp>
        <p:nvSpPr>
          <p:cNvPr id="132" name="Shape 132"/>
          <p:cNvSpPr txBox="1"/>
          <p:nvPr/>
        </p:nvSpPr>
        <p:spPr>
          <a:xfrm>
            <a:off x="8153400" y="1447800"/>
            <a:ext cx="1371600" cy="1054200"/>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AUM! AUM!</a:t>
            </a:r>
          </a:p>
          <a:p>
            <a:pPr indent="-114300" lvl="0" marL="0" marR="0" rtl="0" algn="l">
              <a:lnSpc>
                <a:spcPct val="100000"/>
              </a:lnSpc>
              <a:spcBef>
                <a:spcPts val="90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AUM!</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Shape 271"/>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Five Pillars Belief system/law code</a:t>
            </a:r>
          </a:p>
        </p:txBody>
      </p:sp>
      <p:sp>
        <p:nvSpPr>
          <p:cNvPr id="272" name="Shape 272"/>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80000"/>
              </a:lnSpc>
              <a:spcBef>
                <a:spcPts val="0"/>
              </a:spcBef>
              <a:spcAft>
                <a:spcPts val="0"/>
              </a:spcAft>
              <a:buClr>
                <a:schemeClr val="lt2"/>
              </a:buClr>
              <a:buSzPct val="75000"/>
              <a:buFont typeface="Noto Sans Symbols"/>
              <a:buChar char="•"/>
            </a:pPr>
            <a:r>
              <a:rPr b="1" i="0" lang="en-US" sz="1800" u="none">
                <a:solidFill>
                  <a:srgbClr val="CC3300"/>
                </a:solidFill>
                <a:latin typeface="Verdana"/>
                <a:ea typeface="Verdana"/>
                <a:cs typeface="Verdana"/>
                <a:sym typeface="Verdana"/>
              </a:rPr>
              <a:t>Shahadah</a:t>
            </a:r>
            <a:r>
              <a:rPr b="0" i="0" lang="en-US" sz="1800" u="none">
                <a:solidFill>
                  <a:srgbClr val="CC3300"/>
                </a:solidFill>
                <a:latin typeface="Verdana"/>
                <a:ea typeface="Verdana"/>
                <a:cs typeface="Verdana"/>
                <a:sym typeface="Verdana"/>
              </a:rPr>
              <a:t>: declaration of faith</a:t>
            </a:r>
            <a:r>
              <a:rPr b="0" i="0" lang="en-US" sz="1800" u="none">
                <a:solidFill>
                  <a:schemeClr val="dk1"/>
                </a:solidFill>
                <a:latin typeface="Verdana"/>
                <a:ea typeface="Verdana"/>
                <a:cs typeface="Verdana"/>
                <a:sym typeface="Verdana"/>
              </a:rPr>
              <a:t> </a:t>
            </a:r>
            <a:br>
              <a:rPr b="0" i="0" lang="en-US" sz="1800" u="none">
                <a:solidFill>
                  <a:schemeClr val="dk1"/>
                </a:solidFill>
                <a:latin typeface="Verdana"/>
                <a:ea typeface="Verdana"/>
                <a:cs typeface="Verdana"/>
                <a:sym typeface="Verdana"/>
              </a:rPr>
            </a:br>
            <a:r>
              <a:rPr b="0" i="0" lang="en-US" sz="1800" u="none">
                <a:solidFill>
                  <a:schemeClr val="dk1"/>
                </a:solidFill>
                <a:latin typeface="Verdana"/>
                <a:ea typeface="Verdana"/>
                <a:cs typeface="Verdana"/>
                <a:sym typeface="Verdana"/>
              </a:rPr>
              <a:t>"I bear witness that there is no god, but God; I bear witness that Muhammad is the prophet of God." By reciting this, one enters Islamic faith. </a:t>
            </a:r>
          </a:p>
          <a:p>
            <a:pPr indent="-342900" lvl="0" marL="342900" marR="0" rtl="0" algn="l">
              <a:lnSpc>
                <a:spcPct val="80000"/>
              </a:lnSpc>
              <a:spcBef>
                <a:spcPts val="360"/>
              </a:spcBef>
              <a:spcAft>
                <a:spcPts val="0"/>
              </a:spcAft>
              <a:buClr>
                <a:schemeClr val="lt2"/>
              </a:buClr>
              <a:buSzPct val="75000"/>
              <a:buFont typeface="Noto Sans Symbols"/>
              <a:buChar char="•"/>
            </a:pPr>
            <a:r>
              <a:rPr b="1" i="0" lang="en-US" sz="1800" u="none">
                <a:solidFill>
                  <a:srgbClr val="CC3300"/>
                </a:solidFill>
                <a:latin typeface="Verdana"/>
                <a:ea typeface="Verdana"/>
                <a:cs typeface="Verdana"/>
                <a:sym typeface="Verdana"/>
              </a:rPr>
              <a:t>Salah</a:t>
            </a:r>
            <a:r>
              <a:rPr b="0" i="0" lang="en-US" sz="1800" u="none">
                <a:solidFill>
                  <a:srgbClr val="CC3300"/>
                </a:solidFill>
                <a:latin typeface="Verdana"/>
                <a:ea typeface="Verdana"/>
                <a:cs typeface="Verdana"/>
                <a:sym typeface="Verdana"/>
              </a:rPr>
              <a:t>: Pray 5 times a day facing Mecca</a:t>
            </a:r>
            <a:br>
              <a:rPr b="0" i="0" lang="en-US" sz="1800" u="none">
                <a:solidFill>
                  <a:srgbClr val="CC3300"/>
                </a:solidFill>
                <a:latin typeface="Verdana"/>
                <a:ea typeface="Verdana"/>
                <a:cs typeface="Verdana"/>
                <a:sym typeface="Verdana"/>
              </a:rPr>
            </a:br>
            <a:r>
              <a:rPr b="0" i="0" lang="en-US" sz="1800" u="none">
                <a:solidFill>
                  <a:schemeClr val="dk1"/>
                </a:solidFill>
                <a:latin typeface="Verdana"/>
                <a:ea typeface="Verdana"/>
                <a:cs typeface="Verdana"/>
                <a:sym typeface="Verdana"/>
              </a:rPr>
              <a:t>Muslims are required to pray five times a day, washing themselves before prayer and facing in the direction of Mecca while praying. </a:t>
            </a:r>
          </a:p>
          <a:p>
            <a:pPr indent="-342900" lvl="0" marL="342900" marR="0" rtl="0" algn="l">
              <a:lnSpc>
                <a:spcPct val="80000"/>
              </a:lnSpc>
              <a:spcBef>
                <a:spcPts val="360"/>
              </a:spcBef>
              <a:spcAft>
                <a:spcPts val="0"/>
              </a:spcAft>
              <a:buClr>
                <a:schemeClr val="lt2"/>
              </a:buClr>
              <a:buSzPct val="75000"/>
              <a:buFont typeface="Noto Sans Symbols"/>
              <a:buChar char="•"/>
            </a:pPr>
            <a:r>
              <a:rPr b="1" i="0" lang="en-US" sz="1800" u="none">
                <a:solidFill>
                  <a:srgbClr val="CC3300"/>
                </a:solidFill>
                <a:latin typeface="Verdana"/>
                <a:ea typeface="Verdana"/>
                <a:cs typeface="Verdana"/>
                <a:sym typeface="Verdana"/>
              </a:rPr>
              <a:t>Zakat</a:t>
            </a:r>
            <a:r>
              <a:rPr b="0" i="0" lang="en-US" sz="1800" u="none">
                <a:solidFill>
                  <a:srgbClr val="CC3300"/>
                </a:solidFill>
                <a:latin typeface="Verdana"/>
                <a:ea typeface="Verdana"/>
                <a:cs typeface="Verdana"/>
                <a:sym typeface="Verdana"/>
              </a:rPr>
              <a:t>: Give a fixed proportion to charity</a:t>
            </a:r>
            <a:r>
              <a:rPr b="0" i="0" lang="en-US" sz="1800" u="none">
                <a:solidFill>
                  <a:schemeClr val="dk1"/>
                </a:solidFill>
                <a:latin typeface="Verdana"/>
                <a:ea typeface="Verdana"/>
                <a:cs typeface="Verdana"/>
                <a:sym typeface="Verdana"/>
              </a:rPr>
              <a:t> </a:t>
            </a:r>
            <a:br>
              <a:rPr b="0" i="0" lang="en-US" sz="1800" u="none">
                <a:solidFill>
                  <a:schemeClr val="dk1"/>
                </a:solidFill>
                <a:latin typeface="Verdana"/>
                <a:ea typeface="Verdana"/>
                <a:cs typeface="Verdana"/>
                <a:sym typeface="Verdana"/>
              </a:rPr>
            </a:br>
            <a:r>
              <a:rPr b="0" i="0" lang="en-US" sz="1800" u="none">
                <a:solidFill>
                  <a:schemeClr val="dk1"/>
                </a:solidFill>
                <a:latin typeface="Verdana"/>
                <a:ea typeface="Verdana"/>
                <a:cs typeface="Verdana"/>
                <a:sym typeface="Verdana"/>
              </a:rPr>
              <a:t>Muslims are required to give away a percentage of their earnings to those less fortunate, regardless of their religion. </a:t>
            </a:r>
          </a:p>
          <a:p>
            <a:pPr indent="-342900" lvl="0" marL="342900" marR="0" rtl="0" algn="l">
              <a:lnSpc>
                <a:spcPct val="80000"/>
              </a:lnSpc>
              <a:spcBef>
                <a:spcPts val="360"/>
              </a:spcBef>
              <a:spcAft>
                <a:spcPts val="0"/>
              </a:spcAft>
              <a:buClr>
                <a:schemeClr val="lt2"/>
              </a:buClr>
              <a:buSzPct val="75000"/>
              <a:buFont typeface="Noto Sans Symbols"/>
              <a:buChar char="•"/>
            </a:pPr>
            <a:r>
              <a:rPr b="1" i="0" lang="en-US" sz="1800" u="none">
                <a:solidFill>
                  <a:srgbClr val="CC3300"/>
                </a:solidFill>
                <a:latin typeface="Verdana"/>
                <a:ea typeface="Verdana"/>
                <a:cs typeface="Verdana"/>
                <a:sym typeface="Verdana"/>
              </a:rPr>
              <a:t>Saum</a:t>
            </a:r>
            <a:r>
              <a:rPr b="0" i="0" lang="en-US" sz="1800" u="none">
                <a:solidFill>
                  <a:srgbClr val="CC3300"/>
                </a:solidFill>
                <a:latin typeface="Verdana"/>
                <a:ea typeface="Verdana"/>
                <a:cs typeface="Verdana"/>
                <a:sym typeface="Verdana"/>
              </a:rPr>
              <a:t>: Fast during the month of Ramadan</a:t>
            </a:r>
            <a:br>
              <a:rPr b="0" i="0" lang="en-US" sz="1800" u="none">
                <a:solidFill>
                  <a:srgbClr val="CC3300"/>
                </a:solidFill>
                <a:latin typeface="Verdana"/>
                <a:ea typeface="Verdana"/>
                <a:cs typeface="Verdana"/>
                <a:sym typeface="Verdana"/>
              </a:rPr>
            </a:br>
            <a:r>
              <a:rPr b="0" i="0" lang="en-US" sz="1800" u="none">
                <a:solidFill>
                  <a:schemeClr val="dk1"/>
                </a:solidFill>
                <a:latin typeface="Verdana"/>
                <a:ea typeface="Verdana"/>
                <a:cs typeface="Verdana"/>
                <a:sym typeface="Verdana"/>
              </a:rPr>
              <a:t>Muslims fast for one lunar month each year, a period called Ramadan. During this time, Muslims reflect on their behavior and strive to purify their thoughts. </a:t>
            </a:r>
          </a:p>
          <a:p>
            <a:pPr indent="-342900" lvl="0" marL="342900" marR="0" rtl="0" algn="l">
              <a:lnSpc>
                <a:spcPct val="80000"/>
              </a:lnSpc>
              <a:spcBef>
                <a:spcPts val="360"/>
              </a:spcBef>
              <a:spcAft>
                <a:spcPts val="0"/>
              </a:spcAft>
              <a:buClr>
                <a:schemeClr val="lt2"/>
              </a:buClr>
              <a:buSzPct val="75000"/>
              <a:buFont typeface="Noto Sans Symbols"/>
              <a:buChar char="•"/>
            </a:pPr>
            <a:r>
              <a:rPr b="1" i="0" lang="en-US" sz="1800" u="none">
                <a:solidFill>
                  <a:srgbClr val="CC3300"/>
                </a:solidFill>
                <a:latin typeface="Verdana"/>
                <a:ea typeface="Verdana"/>
                <a:cs typeface="Verdana"/>
                <a:sym typeface="Verdana"/>
              </a:rPr>
              <a:t>Hajj</a:t>
            </a:r>
            <a:r>
              <a:rPr b="0" i="0" lang="en-US" sz="1800" u="none">
                <a:solidFill>
                  <a:srgbClr val="CC3300"/>
                </a:solidFill>
                <a:latin typeface="Verdana"/>
                <a:ea typeface="Verdana"/>
                <a:cs typeface="Verdana"/>
                <a:sym typeface="Verdana"/>
              </a:rPr>
              <a:t>: Make a pilgrimage to Mecca</a:t>
            </a:r>
            <a:br>
              <a:rPr b="0" i="0" lang="en-US" sz="1800" u="none">
                <a:solidFill>
                  <a:srgbClr val="CC3300"/>
                </a:solidFill>
                <a:latin typeface="Verdana"/>
                <a:ea typeface="Verdana"/>
                <a:cs typeface="Verdana"/>
                <a:sym typeface="Verdana"/>
              </a:rPr>
            </a:br>
            <a:r>
              <a:rPr b="0" i="0" lang="en-US" sz="1800" u="none">
                <a:solidFill>
                  <a:schemeClr val="dk1"/>
                </a:solidFill>
                <a:latin typeface="Verdana"/>
                <a:ea typeface="Verdana"/>
                <a:cs typeface="Verdana"/>
                <a:sym typeface="Verdana"/>
              </a:rPr>
              <a:t>If it is financially possible, Muslims are required to travel to Mecca once in their lifetime. </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6" name="Shape 276"/>
        <p:cNvGrpSpPr/>
        <p:nvPr/>
      </p:nvGrpSpPr>
      <p:grpSpPr>
        <a:xfrm>
          <a:off x="0" y="0"/>
          <a:ext cx="0" cy="0"/>
          <a:chOff x="0" y="0"/>
          <a:chExt cx="0" cy="0"/>
        </a:xfrm>
      </p:grpSpPr>
      <p:sp>
        <p:nvSpPr>
          <p:cNvPr id="277" name="Shape 277"/>
          <p:cNvSpPr txBox="1"/>
          <p:nvPr>
            <p:ph type="title"/>
          </p:nvPr>
        </p:nvSpPr>
        <p:spPr>
          <a:xfrm>
            <a:off x="931862" y="96837"/>
            <a:ext cx="7158037" cy="141287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The Hajj</a:t>
            </a:r>
          </a:p>
        </p:txBody>
      </p:sp>
      <p:sp>
        <p:nvSpPr>
          <p:cNvPr id="278" name="Shape 278"/>
          <p:cNvSpPr txBox="1"/>
          <p:nvPr>
            <p:ph idx="1" type="body"/>
          </p:nvPr>
        </p:nvSpPr>
        <p:spPr>
          <a:xfrm>
            <a:off x="949325" y="1981200"/>
            <a:ext cx="3754437" cy="4114800"/>
          </a:xfrm>
          <a:prstGeom prst="rect">
            <a:avLst/>
          </a:prstGeom>
          <a:noFill/>
          <a:ln>
            <a:noFill/>
          </a:ln>
        </p:spPr>
        <p:txBody>
          <a:bodyPr anchorCtr="0" anchor="t" bIns="45700" lIns="91425" rIns="91425" wrap="square" tIns="45700">
            <a:noAutofit/>
          </a:bodyPr>
          <a:lstStyle/>
          <a:p>
            <a:pPr indent="-342900" lvl="0" marL="342900" marR="0" rtl="0" algn="l">
              <a:lnSpc>
                <a:spcPct val="90000"/>
              </a:lnSpc>
              <a:spcBef>
                <a:spcPts val="0"/>
              </a:spcBef>
              <a:spcAft>
                <a:spcPts val="0"/>
              </a:spcAft>
              <a:buClr>
                <a:schemeClr val="lt2"/>
              </a:buClr>
              <a:buSzPct val="75000"/>
              <a:buFont typeface="Noto Sans Symbols"/>
              <a:buChar char="•"/>
            </a:pPr>
            <a:r>
              <a:rPr b="1" i="0" lang="en-US" sz="2800" u="none" cap="none" strike="noStrike">
                <a:solidFill>
                  <a:srgbClr val="CC3300"/>
                </a:solidFill>
                <a:latin typeface="Verdana"/>
                <a:ea typeface="Verdana"/>
                <a:cs typeface="Verdana"/>
                <a:sym typeface="Verdana"/>
              </a:rPr>
              <a:t>Hijja</a:t>
            </a:r>
            <a:r>
              <a:rPr b="1" i="0" lang="en-US" sz="2800" u="none" cap="none" strike="noStrike">
                <a:solidFill>
                  <a:schemeClr val="dk1"/>
                </a:solidFill>
                <a:latin typeface="Verdana"/>
                <a:ea typeface="Verdana"/>
                <a:cs typeface="Verdana"/>
                <a:sym typeface="Verdana"/>
              </a:rPr>
              <a:t>:</a:t>
            </a:r>
            <a:br>
              <a:rPr b="0" i="0" lang="en-US" sz="2800" u="none" cap="none" strike="noStrike">
                <a:solidFill>
                  <a:schemeClr val="dk1"/>
                </a:solidFill>
                <a:latin typeface="Verdana"/>
                <a:ea typeface="Verdana"/>
                <a:cs typeface="Verdana"/>
                <a:sym typeface="Verdana"/>
              </a:rPr>
            </a:br>
            <a:r>
              <a:rPr b="0" i="0" lang="en-US" sz="2800" u="none" cap="none" strike="noStrike">
                <a:solidFill>
                  <a:schemeClr val="dk1"/>
                </a:solidFill>
                <a:latin typeface="Verdana"/>
                <a:ea typeface="Verdana"/>
                <a:cs typeface="Verdana"/>
                <a:sym typeface="Verdana"/>
              </a:rPr>
              <a:t>The month of pilgrimage during which all Muslims, at least once in their life, should try to make the pilgrimage to Mecca and worship at the </a:t>
            </a:r>
            <a:r>
              <a:rPr b="0" i="0" lang="en-US" sz="2800" u="none" cap="none" strike="noStrike">
                <a:solidFill>
                  <a:srgbClr val="CC3300"/>
                </a:solidFill>
                <a:latin typeface="Verdana"/>
                <a:ea typeface="Verdana"/>
                <a:cs typeface="Verdana"/>
                <a:sym typeface="Verdana"/>
              </a:rPr>
              <a:t>Kaaba</a:t>
            </a:r>
          </a:p>
          <a:p>
            <a:pPr indent="-342900" lvl="0" marL="342900" marR="0" rtl="0" algn="l">
              <a:spcBef>
                <a:spcPts val="560"/>
              </a:spcBef>
              <a:spcAft>
                <a:spcPts val="0"/>
              </a:spcAft>
              <a:buClr>
                <a:schemeClr val="lt2"/>
              </a:buClr>
              <a:buSzPct val="75000"/>
              <a:buFont typeface="Noto Sans Symbols"/>
              <a:buNone/>
            </a:pPr>
            <a:r>
              <a:t/>
            </a:r>
            <a:endParaRPr b="1" i="0" sz="2800" u="none" cap="none" strike="noStrike">
              <a:solidFill>
                <a:srgbClr val="CC3300"/>
              </a:solidFill>
              <a:latin typeface="Verdana"/>
              <a:ea typeface="Verdana"/>
              <a:cs typeface="Verdana"/>
              <a:sym typeface="Verdana"/>
            </a:endParaRPr>
          </a:p>
        </p:txBody>
      </p:sp>
      <p:pic>
        <p:nvPicPr>
          <p:cNvPr descr="map" id="279" name="Shape 279"/>
          <p:cNvPicPr preferRelativeResize="0"/>
          <p:nvPr/>
        </p:nvPicPr>
        <p:blipFill rotWithShape="1">
          <a:blip r:embed="rId3">
            <a:alphaModFix/>
          </a:blip>
          <a:srcRect b="0" l="0" r="0" t="0"/>
          <a:stretch/>
        </p:blipFill>
        <p:spPr>
          <a:xfrm>
            <a:off x="4648200" y="1752600"/>
            <a:ext cx="2512085" cy="2512085"/>
          </a:xfrm>
          <a:prstGeom prst="rect">
            <a:avLst/>
          </a:prstGeom>
          <a:noFill/>
          <a:ln>
            <a:noFill/>
          </a:ln>
        </p:spPr>
      </p:pic>
      <p:pic>
        <p:nvPicPr>
          <p:cNvPr descr="File:Mosquée Masjid el Haram à la Mecque.jpg" id="280" name="Shape 280"/>
          <p:cNvPicPr preferRelativeResize="0"/>
          <p:nvPr/>
        </p:nvPicPr>
        <p:blipFill rotWithShape="1">
          <a:blip r:embed="rId4">
            <a:alphaModFix/>
          </a:blip>
          <a:srcRect b="0" l="0" r="0" t="0"/>
          <a:stretch/>
        </p:blipFill>
        <p:spPr>
          <a:xfrm>
            <a:off x="5105400" y="4419600"/>
            <a:ext cx="2971800" cy="2228850"/>
          </a:xfrm>
          <a:prstGeom prst="rect">
            <a:avLst/>
          </a:prstGeom>
          <a:noFill/>
          <a:ln>
            <a:noFill/>
          </a:ln>
        </p:spPr>
      </p:pic>
      <p:cxnSp>
        <p:nvCxnSpPr>
          <p:cNvPr id="281" name="Shape 281"/>
          <p:cNvCxnSpPr/>
          <p:nvPr/>
        </p:nvCxnSpPr>
        <p:spPr>
          <a:xfrm flipH="1" rot="10800000">
            <a:off x="2590800" y="6019800"/>
            <a:ext cx="2438400" cy="457200"/>
          </a:xfrm>
          <a:prstGeom prst="straightConnector1">
            <a:avLst/>
          </a:prstGeom>
          <a:noFill/>
          <a:ln cap="flat" cmpd="sng" w="9525">
            <a:solidFill>
              <a:srgbClr val="98CC00"/>
            </a:solidFill>
            <a:prstDash val="solid"/>
            <a:miter lim="800000"/>
            <a:headEnd len="med" w="med" type="none"/>
            <a:tailEnd len="lg" w="lg" type="stealth"/>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Shape 286"/>
          <p:cNvSpPr txBox="1"/>
          <p:nvPr>
            <p:ph type="title"/>
          </p:nvPr>
        </p:nvSpPr>
        <p:spPr>
          <a:xfrm>
            <a:off x="457200" y="277812"/>
            <a:ext cx="8229600" cy="1139825"/>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Muslim Sects</a:t>
            </a:r>
          </a:p>
        </p:txBody>
      </p:sp>
      <p:sp>
        <p:nvSpPr>
          <p:cNvPr id="287" name="Shape 287"/>
          <p:cNvSpPr txBox="1"/>
          <p:nvPr>
            <p:ph idx="1" type="body"/>
          </p:nvPr>
        </p:nvSpPr>
        <p:spPr>
          <a:xfrm>
            <a:off x="457200" y="1600200"/>
            <a:ext cx="8229600" cy="4530725"/>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Sunni-the majority</a:t>
            </a:r>
          </a:p>
          <a:p>
            <a:pPr indent="-342900" lvl="0" marL="342900" marR="0" rtl="0" algn="l">
              <a:lnSpc>
                <a:spcPct val="100000"/>
              </a:lnSpc>
              <a:spcBef>
                <a:spcPts val="560"/>
              </a:spcBef>
              <a:spcAft>
                <a:spcPts val="0"/>
              </a:spcAft>
              <a:buClr>
                <a:schemeClr val="lt2"/>
              </a:buClr>
              <a:buSzPct val="75000"/>
              <a:buFont typeface="Noto Sans Symbols"/>
              <a:buChar char="•"/>
            </a:pPr>
            <a:r>
              <a:rPr b="0" i="0" lang="en-US" sz="2800" u="none">
                <a:solidFill>
                  <a:schemeClr val="dk1"/>
                </a:solidFill>
                <a:latin typeface="Verdana"/>
                <a:ea typeface="Verdana"/>
                <a:cs typeface="Verdana"/>
                <a:sym typeface="Verdana"/>
              </a:rPr>
              <a:t>Shia-the minority</a:t>
            </a:r>
          </a:p>
          <a:p>
            <a:pPr indent="-342900" lvl="0" marL="342900" marR="0" rtl="0" algn="l">
              <a:lnSpc>
                <a:spcPct val="100000"/>
              </a:lnSpc>
              <a:spcBef>
                <a:spcPts val="360"/>
              </a:spcBef>
              <a:spcAft>
                <a:spcPts val="0"/>
              </a:spcAft>
              <a:buClr>
                <a:schemeClr val="lt2"/>
              </a:buClr>
              <a:buSzPct val="75000"/>
              <a:buFont typeface="Noto Sans Symbols"/>
              <a:buChar char="•"/>
            </a:pPr>
            <a:r>
              <a:rPr b="0" i="0" lang="en-US" sz="1800" u="none">
                <a:solidFill>
                  <a:schemeClr val="dk1"/>
                </a:solidFill>
                <a:latin typeface="Verdana"/>
                <a:ea typeface="Verdana"/>
                <a:cs typeface="Verdana"/>
                <a:sym typeface="Verdana"/>
              </a:rPr>
              <a:t>The split rose from an early dispute over who should be the leader of Islam after the death of Muhammad. The Sunnis argued that the successor should be appointed by election and consensus, as tradition dictated. (Sunni comes from the Arabic word </a:t>
            </a:r>
            <a:r>
              <a:rPr b="0" i="1" lang="en-US" sz="1800" u="none">
                <a:solidFill>
                  <a:schemeClr val="dk1"/>
                </a:solidFill>
                <a:latin typeface="Verdana"/>
                <a:ea typeface="Verdana"/>
                <a:cs typeface="Verdana"/>
                <a:sym typeface="Verdana"/>
              </a:rPr>
              <a:t>Sunna </a:t>
            </a:r>
            <a:r>
              <a:rPr b="0" i="0" lang="en-US" sz="1800" u="none">
                <a:solidFill>
                  <a:schemeClr val="dk1"/>
                </a:solidFill>
                <a:latin typeface="Verdana"/>
                <a:ea typeface="Verdana"/>
                <a:cs typeface="Verdana"/>
                <a:sym typeface="Verdana"/>
              </a:rPr>
              <a:t>, meaning “tradition.”) The Shia believed that Muhammad's successors should come from his family, starting with Ali, his son-in-law. These, the partisans of Ali, were named from the word </a:t>
            </a:r>
            <a:r>
              <a:rPr b="0" i="1" lang="en-US" sz="1800" u="none">
                <a:solidFill>
                  <a:schemeClr val="dk1"/>
                </a:solidFill>
                <a:latin typeface="Verdana"/>
                <a:ea typeface="Verdana"/>
                <a:cs typeface="Verdana"/>
                <a:sym typeface="Verdana"/>
              </a:rPr>
              <a:t>Shia </a:t>
            </a:r>
            <a:r>
              <a:rPr b="0" i="0" lang="en-US" sz="1800" u="none">
                <a:solidFill>
                  <a:schemeClr val="dk1"/>
                </a:solidFill>
                <a:latin typeface="Verdana"/>
                <a:ea typeface="Verdana"/>
                <a:cs typeface="Verdana"/>
                <a:sym typeface="Verdana"/>
              </a:rPr>
              <a:t>, meaning “partisan” in Arabic. </a:t>
            </a: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1" name="Shape 291"/>
        <p:cNvGrpSpPr/>
        <p:nvPr/>
      </p:nvGrpSpPr>
      <p:grpSpPr>
        <a:xfrm>
          <a:off x="0" y="0"/>
          <a:ext cx="0" cy="0"/>
          <a:chOff x="0" y="0"/>
          <a:chExt cx="0" cy="0"/>
        </a:xfrm>
      </p:grpSpPr>
      <p:sp>
        <p:nvSpPr>
          <p:cNvPr id="292" name="Shape 292"/>
          <p:cNvSpPr txBox="1"/>
          <p:nvPr>
            <p:ph type="title"/>
          </p:nvPr>
        </p:nvSpPr>
        <p:spPr>
          <a:xfrm>
            <a:off x="457200" y="274637"/>
            <a:ext cx="8229600" cy="1143000"/>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Islam – Map!</a:t>
            </a:r>
          </a:p>
        </p:txBody>
      </p:sp>
      <p:sp>
        <p:nvSpPr>
          <p:cNvPr id="293" name="Shape 293"/>
          <p:cNvSpPr txBox="1"/>
          <p:nvPr>
            <p:ph idx="1" type="body"/>
          </p:nvPr>
        </p:nvSpPr>
        <p:spPr>
          <a:xfrm>
            <a:off x="457200" y="1535112"/>
            <a:ext cx="4040187" cy="639762"/>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a:solidFill>
                  <a:schemeClr val="dk1"/>
                </a:solidFill>
                <a:latin typeface="Verdana"/>
                <a:ea typeface="Verdana"/>
                <a:cs typeface="Verdana"/>
                <a:sym typeface="Verdana"/>
              </a:rPr>
              <a:t>Islam in 1500 C.E.</a:t>
            </a:r>
          </a:p>
        </p:txBody>
      </p:sp>
      <p:pic>
        <p:nvPicPr>
          <p:cNvPr descr="Islam in 1500.jpg" id="294" name="Shape 294"/>
          <p:cNvPicPr preferRelativeResize="0"/>
          <p:nvPr>
            <p:ph idx="1" type="body"/>
          </p:nvPr>
        </p:nvPicPr>
        <p:blipFill rotWithShape="1">
          <a:blip r:embed="rId3">
            <a:alphaModFix/>
          </a:blip>
          <a:srcRect b="0" l="0" r="0" t="0"/>
          <a:stretch/>
        </p:blipFill>
        <p:spPr>
          <a:xfrm>
            <a:off x="457200" y="2209800"/>
            <a:ext cx="4040187" cy="4038600"/>
          </a:xfrm>
          <a:prstGeom prst="rect">
            <a:avLst/>
          </a:prstGeom>
          <a:noFill/>
          <a:ln>
            <a:noFill/>
          </a:ln>
        </p:spPr>
      </p:pic>
      <p:sp>
        <p:nvSpPr>
          <p:cNvPr id="295" name="Shape 295"/>
          <p:cNvSpPr txBox="1"/>
          <p:nvPr>
            <p:ph idx="1" type="body"/>
          </p:nvPr>
        </p:nvSpPr>
        <p:spPr>
          <a:xfrm>
            <a:off x="4645025" y="1535112"/>
            <a:ext cx="4041775" cy="639762"/>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a:solidFill>
                  <a:schemeClr val="dk1"/>
                </a:solidFill>
                <a:latin typeface="Verdana"/>
                <a:ea typeface="Verdana"/>
                <a:cs typeface="Verdana"/>
                <a:sym typeface="Verdana"/>
              </a:rPr>
              <a:t>Islam Today</a:t>
            </a:r>
          </a:p>
        </p:txBody>
      </p:sp>
      <p:pic>
        <p:nvPicPr>
          <p:cNvPr descr="Islam Today.jpg" id="296" name="Shape 296"/>
          <p:cNvPicPr preferRelativeResize="0"/>
          <p:nvPr>
            <p:ph idx="2" type="body"/>
          </p:nvPr>
        </p:nvPicPr>
        <p:blipFill rotWithShape="1">
          <a:blip r:embed="rId4">
            <a:alphaModFix/>
          </a:blip>
          <a:srcRect b="0" l="0" r="0" t="0"/>
          <a:stretch/>
        </p:blipFill>
        <p:spPr>
          <a:xfrm>
            <a:off x="4645025" y="2209800"/>
            <a:ext cx="4041775" cy="4038600"/>
          </a:xfrm>
          <a:prstGeom prst="rect">
            <a:avLst/>
          </a:prstGeom>
          <a:noFill/>
          <a:ln>
            <a:noFill/>
          </a:ln>
        </p:spPr>
      </p:pic>
      <p:sp>
        <p:nvSpPr>
          <p:cNvPr id="297" name="Shape 297"/>
          <p:cNvSpPr txBox="1"/>
          <p:nvPr/>
        </p:nvSpPr>
        <p:spPr>
          <a:xfrm>
            <a:off x="381000" y="6172200"/>
            <a:ext cx="4191000" cy="646112"/>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In 1500, located in Middle East, Africa, and Southern Europe</a:t>
            </a:r>
          </a:p>
        </p:txBody>
      </p:sp>
      <p:sp>
        <p:nvSpPr>
          <p:cNvPr id="298" name="Shape 298"/>
          <p:cNvSpPr txBox="1"/>
          <p:nvPr/>
        </p:nvSpPr>
        <p:spPr>
          <a:xfrm>
            <a:off x="4495800" y="6211887"/>
            <a:ext cx="4343400" cy="646112"/>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Today, located in Middle East, Africa, and Asia</a:t>
            </a:r>
          </a:p>
        </p:txBody>
      </p:sp>
      <p:pic>
        <p:nvPicPr>
          <p:cNvPr descr="Islam%20Emblem" id="299" name="Shape 299"/>
          <p:cNvPicPr preferRelativeResize="0"/>
          <p:nvPr/>
        </p:nvPicPr>
        <p:blipFill rotWithShape="1">
          <a:blip r:embed="rId5">
            <a:alphaModFix/>
          </a:blip>
          <a:srcRect b="0" l="0" r="0" t="0"/>
          <a:stretch/>
        </p:blipFill>
        <p:spPr>
          <a:xfrm>
            <a:off x="6934200" y="304800"/>
            <a:ext cx="1803468" cy="162366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36" name="Shape 136"/>
        <p:cNvGrpSpPr/>
        <p:nvPr/>
      </p:nvGrpSpPr>
      <p:grpSpPr>
        <a:xfrm>
          <a:off x="0" y="0"/>
          <a:ext cx="0" cy="0"/>
          <a:chOff x="0" y="0"/>
          <a:chExt cx="0" cy="0"/>
        </a:xfrm>
      </p:grpSpPr>
      <p:sp>
        <p:nvSpPr>
          <p:cNvPr id="137" name="Shape 137"/>
          <p:cNvSpPr txBox="1"/>
          <p:nvPr>
            <p:ph type="title"/>
          </p:nvPr>
        </p:nvSpPr>
        <p:spPr>
          <a:xfrm>
            <a:off x="685800" y="228600"/>
            <a:ext cx="7772400" cy="1143000"/>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1"/>
              </a:buClr>
              <a:buSzPct val="110000"/>
              <a:buFont typeface="Bilbo"/>
              <a:buNone/>
            </a:pPr>
            <a:r>
              <a:rPr b="1" i="0" lang="en-US" sz="4000" u="none" cap="none" strike="noStrike">
                <a:solidFill>
                  <a:schemeClr val="dk1"/>
                </a:solidFill>
                <a:latin typeface="Bilbo"/>
                <a:ea typeface="Bilbo"/>
                <a:cs typeface="Bilbo"/>
                <a:sym typeface="Bilbo"/>
              </a:rPr>
              <a:t>Hinduism</a:t>
            </a:r>
            <a:r>
              <a:rPr b="1" i="0" lang="en-US" sz="4400" u="none" cap="none" strike="noStrike">
                <a:solidFill>
                  <a:schemeClr val="dk1"/>
                </a:solidFill>
                <a:latin typeface="Bilbo"/>
                <a:ea typeface="Bilbo"/>
                <a:cs typeface="Bilbo"/>
                <a:sym typeface="Bilbo"/>
              </a:rPr>
              <a:t> </a:t>
            </a:r>
          </a:p>
        </p:txBody>
      </p:sp>
      <p:sp>
        <p:nvSpPr>
          <p:cNvPr id="138" name="Shape 138"/>
          <p:cNvSpPr txBox="1"/>
          <p:nvPr>
            <p:ph idx="1" type="body"/>
          </p:nvPr>
        </p:nvSpPr>
        <p:spPr>
          <a:xfrm>
            <a:off x="685800" y="1447800"/>
            <a:ext cx="8077200" cy="1600200"/>
          </a:xfrm>
          <a:prstGeom prst="rect">
            <a:avLst/>
          </a:prstGeom>
          <a:noFill/>
          <a:ln>
            <a:noFill/>
          </a:ln>
        </p:spPr>
        <p:txBody>
          <a:bodyPr anchorCtr="0" anchor="t" bIns="45700" lIns="91425" rIns="91425" wrap="square" tIns="45700">
            <a:noAutofit/>
          </a:bodyPr>
          <a:lstStyle/>
          <a:p>
            <a:pPr indent="-342900" lvl="0" marL="342900" marR="0" rtl="0" algn="l">
              <a:lnSpc>
                <a:spcPct val="100000"/>
              </a:lnSpc>
              <a:spcBef>
                <a:spcPts val="0"/>
              </a:spcBef>
              <a:spcAft>
                <a:spcPts val="0"/>
              </a:spcAft>
              <a:buClr>
                <a:schemeClr val="lt2"/>
              </a:buClr>
              <a:buSzPct val="75000"/>
              <a:buFont typeface="Raleway"/>
              <a:buChar char="•"/>
            </a:pPr>
            <a:r>
              <a:rPr i="0" lang="en-US" sz="1800" u="none" cap="none" strike="noStrike">
                <a:solidFill>
                  <a:schemeClr val="dk1"/>
                </a:solidFill>
                <a:latin typeface="Raleway"/>
                <a:ea typeface="Raleway"/>
                <a:cs typeface="Raleway"/>
                <a:sym typeface="Raleway"/>
              </a:rPr>
              <a:t>The religion of Hinduism developed and evolved over a long time in India, giving rise to a variety of beliefs and practices and to other religions, including Buddhism.</a:t>
            </a:r>
          </a:p>
          <a:p>
            <a:pPr indent="-342900" lvl="0" marL="342900" marR="0" rtl="0" algn="l">
              <a:lnSpc>
                <a:spcPct val="100000"/>
              </a:lnSpc>
              <a:spcBef>
                <a:spcPts val="360"/>
              </a:spcBef>
              <a:spcAft>
                <a:spcPts val="0"/>
              </a:spcAft>
              <a:buClr>
                <a:schemeClr val="lt2"/>
              </a:buClr>
              <a:buSzPct val="75000"/>
              <a:buFont typeface="Raleway"/>
              <a:buChar char="•"/>
            </a:pPr>
            <a:r>
              <a:rPr i="0" lang="en-US" sz="1800" u="none" cap="none" strike="noStrike">
                <a:solidFill>
                  <a:schemeClr val="dk1"/>
                </a:solidFill>
                <a:latin typeface="Raleway"/>
                <a:ea typeface="Raleway"/>
                <a:cs typeface="Raleway"/>
                <a:sym typeface="Raleway"/>
              </a:rPr>
              <a:t>One of the oldest religions of humanity, founded in </a:t>
            </a:r>
            <a:r>
              <a:rPr i="0" lang="en-US" sz="1800" u="none" cap="none" strike="noStrike">
                <a:solidFill>
                  <a:srgbClr val="C00000"/>
                </a:solidFill>
                <a:latin typeface="Raleway"/>
                <a:ea typeface="Raleway"/>
                <a:cs typeface="Raleway"/>
                <a:sym typeface="Raleway"/>
              </a:rPr>
              <a:t>1500 BCE or earlier.</a:t>
            </a:r>
          </a:p>
          <a:p>
            <a:pPr indent="-342900" lvl="0" marL="342900" marR="0" rtl="0" algn="l">
              <a:lnSpc>
                <a:spcPct val="100000"/>
              </a:lnSpc>
              <a:spcBef>
                <a:spcPts val="360"/>
              </a:spcBef>
              <a:spcAft>
                <a:spcPts val="0"/>
              </a:spcAft>
              <a:buClr>
                <a:schemeClr val="lt2"/>
              </a:buClr>
              <a:buSzPct val="75000"/>
              <a:buFont typeface="Raleway"/>
              <a:buChar char="•"/>
            </a:pPr>
            <a:r>
              <a:rPr i="0" lang="en-US" sz="1800" u="none" cap="none" strike="noStrike">
                <a:solidFill>
                  <a:schemeClr val="dk1"/>
                </a:solidFill>
                <a:latin typeface="Raleway"/>
                <a:ea typeface="Raleway"/>
                <a:cs typeface="Raleway"/>
                <a:sym typeface="Raleway"/>
              </a:rPr>
              <a:t>It is the </a:t>
            </a:r>
            <a:r>
              <a:rPr i="0" lang="en-US" sz="1800" u="none" cap="none" strike="noStrike">
                <a:solidFill>
                  <a:srgbClr val="C00000"/>
                </a:solidFill>
                <a:latin typeface="Raleway"/>
                <a:ea typeface="Raleway"/>
                <a:cs typeface="Raleway"/>
                <a:sym typeface="Raleway"/>
              </a:rPr>
              <a:t>3</a:t>
            </a:r>
            <a:r>
              <a:rPr baseline="30000" i="0" lang="en-US" sz="1800" u="none" cap="none" strike="noStrike">
                <a:solidFill>
                  <a:srgbClr val="C00000"/>
                </a:solidFill>
                <a:latin typeface="Raleway"/>
                <a:ea typeface="Raleway"/>
                <a:cs typeface="Raleway"/>
                <a:sym typeface="Raleway"/>
              </a:rPr>
              <a:t>rd</a:t>
            </a:r>
            <a:r>
              <a:rPr i="0" lang="en-US" sz="1800" u="none" cap="none" strike="noStrike">
                <a:solidFill>
                  <a:srgbClr val="C00000"/>
                </a:solidFill>
                <a:latin typeface="Raleway"/>
                <a:ea typeface="Raleway"/>
                <a:cs typeface="Raleway"/>
                <a:sym typeface="Raleway"/>
              </a:rPr>
              <a:t> largest religion </a:t>
            </a:r>
            <a:r>
              <a:rPr i="0" lang="en-US" sz="1800" u="none" cap="none" strike="noStrike">
                <a:solidFill>
                  <a:schemeClr val="dk1"/>
                </a:solidFill>
                <a:latin typeface="Raleway"/>
                <a:ea typeface="Raleway"/>
                <a:cs typeface="Raleway"/>
                <a:sym typeface="Raleway"/>
              </a:rPr>
              <a:t>in the world.</a:t>
            </a:r>
          </a:p>
          <a:p>
            <a:pPr indent="-342900" lvl="0" marL="342900" marR="0" rtl="0" algn="l">
              <a:lnSpc>
                <a:spcPct val="100000"/>
              </a:lnSpc>
              <a:spcBef>
                <a:spcPts val="360"/>
              </a:spcBef>
              <a:spcAft>
                <a:spcPts val="0"/>
              </a:spcAft>
              <a:buClr>
                <a:schemeClr val="lt2"/>
              </a:buClr>
              <a:buSzPct val="75000"/>
              <a:buFont typeface="Raleway"/>
              <a:buChar char="•"/>
            </a:pPr>
            <a:r>
              <a:rPr i="0" lang="en-US" sz="1800" u="none" cap="none" strike="noStrike">
                <a:solidFill>
                  <a:srgbClr val="C00000"/>
                </a:solidFill>
                <a:latin typeface="Raleway"/>
                <a:ea typeface="Raleway"/>
                <a:cs typeface="Raleway"/>
                <a:sym typeface="Raleway"/>
              </a:rPr>
              <a:t>No particular founder</a:t>
            </a:r>
          </a:p>
          <a:p>
            <a:pPr indent="-342900" lvl="0" marL="342900" marR="0" rtl="0" algn="l">
              <a:lnSpc>
                <a:spcPct val="100000"/>
              </a:lnSpc>
              <a:spcBef>
                <a:spcPts val="360"/>
              </a:spcBef>
              <a:spcAft>
                <a:spcPts val="0"/>
              </a:spcAft>
              <a:buClr>
                <a:schemeClr val="lt2"/>
              </a:buClr>
              <a:buSzPct val="75000"/>
              <a:buFont typeface="Noto Sans Symbols"/>
              <a:buNone/>
            </a:pPr>
            <a:r>
              <a:t/>
            </a:r>
            <a:endParaRPr b="0" i="0" sz="1800" u="none" cap="none" strike="noStrike">
              <a:solidFill>
                <a:schemeClr val="dk1"/>
              </a:solidFill>
              <a:latin typeface="Bilbo"/>
              <a:ea typeface="Bilbo"/>
              <a:cs typeface="Bilbo"/>
              <a:sym typeface="Bilbo"/>
            </a:endParaRPr>
          </a:p>
          <a:p>
            <a:pPr indent="-342900" lvl="0" marL="342900" marR="0" rtl="0" algn="l">
              <a:lnSpc>
                <a:spcPct val="100000"/>
              </a:lnSpc>
              <a:spcBef>
                <a:spcPts val="360"/>
              </a:spcBef>
              <a:spcAft>
                <a:spcPts val="0"/>
              </a:spcAft>
              <a:buClr>
                <a:schemeClr val="lt2"/>
              </a:buClr>
              <a:buSzPct val="75000"/>
              <a:buFont typeface="Noto Sans Symbols"/>
              <a:buNone/>
            </a:pPr>
            <a:r>
              <a:t/>
            </a:r>
            <a:endParaRPr b="0" i="0" sz="1800" u="none" cap="none" strike="noStrike">
              <a:solidFill>
                <a:schemeClr val="dk1"/>
              </a:solidFill>
              <a:latin typeface="Bilbo"/>
              <a:ea typeface="Bilbo"/>
              <a:cs typeface="Bilbo"/>
              <a:sym typeface="Bilbo"/>
            </a:endParaRPr>
          </a:p>
          <a:p>
            <a:pPr indent="-342900" lvl="0" marL="342900" marR="0" rtl="0" algn="l">
              <a:lnSpc>
                <a:spcPct val="100000"/>
              </a:lnSpc>
              <a:spcBef>
                <a:spcPts val="400"/>
              </a:spcBef>
              <a:spcAft>
                <a:spcPts val="0"/>
              </a:spcAft>
              <a:buClr>
                <a:schemeClr val="lt2"/>
              </a:buClr>
              <a:buSzPct val="75000"/>
              <a:buFont typeface="Noto Sans Symbols"/>
              <a:buNone/>
            </a:pPr>
            <a:r>
              <a:t/>
            </a:r>
            <a:endParaRPr b="0" i="0" sz="2000" u="none" cap="none" strike="noStrike">
              <a:solidFill>
                <a:schemeClr val="dk1"/>
              </a:solidFill>
              <a:latin typeface="Bilbo"/>
              <a:ea typeface="Bilbo"/>
              <a:cs typeface="Bilbo"/>
              <a:sym typeface="Bilbo"/>
            </a:endParaRPr>
          </a:p>
          <a:p>
            <a:pPr indent="-342900" lvl="0" marL="342900" marR="0" rtl="0" algn="l">
              <a:spcBef>
                <a:spcPts val="400"/>
              </a:spcBef>
              <a:spcAft>
                <a:spcPts val="0"/>
              </a:spcAft>
              <a:buClr>
                <a:schemeClr val="lt2"/>
              </a:buClr>
              <a:buSzPct val="75000"/>
              <a:buFont typeface="Noto Sans Symbols"/>
              <a:buNone/>
            </a:pPr>
            <a:r>
              <a:t/>
            </a:r>
            <a:endParaRPr b="0" i="0" sz="2000" u="none" cap="none" strike="noStrike">
              <a:solidFill>
                <a:schemeClr val="dk1"/>
              </a:solidFill>
              <a:latin typeface="Bilbo"/>
              <a:ea typeface="Bilbo"/>
              <a:cs typeface="Bilbo"/>
              <a:sym typeface="Bilbo"/>
            </a:endParaRPr>
          </a:p>
        </p:txBody>
      </p:sp>
      <p:pic>
        <p:nvPicPr>
          <p:cNvPr descr="hinduism" id="139" name="Shape 139"/>
          <p:cNvPicPr preferRelativeResize="0"/>
          <p:nvPr/>
        </p:nvPicPr>
        <p:blipFill rotWithShape="1">
          <a:blip r:embed="rId3">
            <a:alphaModFix/>
          </a:blip>
          <a:srcRect b="0" l="0" r="0" t="0"/>
          <a:stretch/>
        </p:blipFill>
        <p:spPr>
          <a:xfrm>
            <a:off x="7696200" y="381000"/>
            <a:ext cx="942692" cy="1012774"/>
          </a:xfrm>
          <a:prstGeom prst="rect">
            <a:avLst/>
          </a:prstGeom>
          <a:noFill/>
          <a:ln>
            <a:noFill/>
          </a:ln>
        </p:spPr>
      </p:pic>
      <p:pic>
        <p:nvPicPr>
          <p:cNvPr descr="Brahma1" id="140" name="Shape 140"/>
          <p:cNvPicPr preferRelativeResize="0"/>
          <p:nvPr/>
        </p:nvPicPr>
        <p:blipFill rotWithShape="1">
          <a:blip r:embed="rId4">
            <a:alphaModFix/>
          </a:blip>
          <a:srcRect b="0" l="0" r="0" t="0"/>
          <a:stretch/>
        </p:blipFill>
        <p:spPr>
          <a:xfrm>
            <a:off x="7010400" y="3013075"/>
            <a:ext cx="1653320" cy="3453360"/>
          </a:xfrm>
          <a:prstGeom prst="rect">
            <a:avLst/>
          </a:prstGeom>
          <a:noFill/>
          <a:ln cap="flat" cmpd="sng" w="9525">
            <a:solidFill>
              <a:srgbClr val="CCC700"/>
            </a:solidFill>
            <a:prstDash val="solid"/>
            <a:miter lim="800000"/>
            <a:headEnd len="med" w="med" type="none"/>
            <a:tailEnd len="med" w="med" type="none"/>
          </a:ln>
        </p:spPr>
      </p:pic>
      <p:sp>
        <p:nvSpPr>
          <p:cNvPr id="141" name="Shape 141"/>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med" w="med" type="none"/>
            <a:tailEnd len="med" w="med" type="none"/>
          </a:ln>
        </p:spPr>
        <p:txBody>
          <a:bodyPr anchorCtr="0" anchor="ctr" bIns="45700" lIns="91425" rIns="91425" wrap="square" tIns="45700">
            <a:noAutofit/>
          </a:bodyPr>
          <a:lstStyle/>
          <a:p>
            <a:pPr indent="-101600" lvl="0" marL="0" marR="0" rtl="0" algn="ctr">
              <a:lnSpc>
                <a:spcPct val="100000"/>
              </a:lnSpc>
              <a:spcBef>
                <a:spcPts val="0"/>
              </a:spcBef>
              <a:spcAft>
                <a:spcPts val="0"/>
              </a:spcAft>
              <a:buClr>
                <a:schemeClr val="dk1"/>
              </a:buClr>
              <a:buSzPct val="100000"/>
              <a:buFont typeface="Comic Sans MS"/>
              <a:buNone/>
            </a:pPr>
            <a:r>
              <a:rPr b="1" i="0" lang="en-US" sz="1600" u="none">
                <a:solidFill>
                  <a:schemeClr val="dk1"/>
                </a:solidFill>
                <a:latin typeface="Comic Sans MS"/>
                <a:ea typeface="Comic Sans MS"/>
                <a:cs typeface="Comic Sans MS"/>
                <a:sym typeface="Comic Sans MS"/>
              </a:rPr>
              <a:t>2500 – 250 BC</a:t>
            </a:r>
          </a:p>
        </p:txBody>
      </p:sp>
      <p:pic>
        <p:nvPicPr>
          <p:cNvPr descr="gggg4" id="142" name="Shape 142"/>
          <p:cNvPicPr preferRelativeResize="0"/>
          <p:nvPr/>
        </p:nvPicPr>
        <p:blipFill rotWithShape="1">
          <a:blip r:embed="rId5">
            <a:alphaModFix/>
          </a:blip>
          <a:srcRect b="0" l="0" r="0" t="0"/>
          <a:stretch/>
        </p:blipFill>
        <p:spPr>
          <a:xfrm>
            <a:off x="1138237" y="3352800"/>
            <a:ext cx="3120295" cy="3120295"/>
          </a:xfrm>
          <a:prstGeom prst="rect">
            <a:avLst/>
          </a:prstGeom>
          <a:noFill/>
          <a:ln>
            <a:noFill/>
          </a:ln>
        </p:spPr>
      </p:pic>
      <p:sp>
        <p:nvSpPr>
          <p:cNvPr id="143" name="Shape 143"/>
          <p:cNvSpPr txBox="1"/>
          <p:nvPr/>
        </p:nvSpPr>
        <p:spPr>
          <a:xfrm>
            <a:off x="2057400" y="6477000"/>
            <a:ext cx="1524000" cy="369887"/>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Brahman</a:t>
            </a: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75"/>
                                        <p:tgtEl>
                                          <p:spTgt spid="1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0" st="0"/>
                                            </p:txEl>
                                          </p:spTgt>
                                        </p:tgtEl>
                                        <p:attrNameLst>
                                          <p:attrName>style.visibility</p:attrName>
                                        </p:attrNameLst>
                                      </p:cBhvr>
                                      <p:to>
                                        <p:strVal val="visible"/>
                                      </p:to>
                                    </p:set>
                                    <p:animEffect filter="fade" transition="in">
                                      <p:cBhvr>
                                        <p:cTn dur="500"/>
                                        <p:tgtEl>
                                          <p:spTgt spid="13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1" st="1"/>
                                            </p:txEl>
                                          </p:spTgt>
                                        </p:tgtEl>
                                        <p:attrNameLst>
                                          <p:attrName>style.visibility</p:attrName>
                                        </p:attrNameLst>
                                      </p:cBhvr>
                                      <p:to>
                                        <p:strVal val="visible"/>
                                      </p:to>
                                    </p:set>
                                    <p:animEffect filter="fade" transition="in">
                                      <p:cBhvr>
                                        <p:cTn dur="500"/>
                                        <p:tgtEl>
                                          <p:spTgt spid="13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2" st="2"/>
                                            </p:txEl>
                                          </p:spTgt>
                                        </p:tgtEl>
                                        <p:attrNameLst>
                                          <p:attrName>style.visibility</p:attrName>
                                        </p:attrNameLst>
                                      </p:cBhvr>
                                      <p:to>
                                        <p:strVal val="visible"/>
                                      </p:to>
                                    </p:set>
                                    <p:animEffect filter="fade" transition="in">
                                      <p:cBhvr>
                                        <p:cTn dur="500"/>
                                        <p:tgtEl>
                                          <p:spTgt spid="13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3" st="3"/>
                                            </p:txEl>
                                          </p:spTgt>
                                        </p:tgtEl>
                                        <p:attrNameLst>
                                          <p:attrName>style.visibility</p:attrName>
                                        </p:attrNameLst>
                                      </p:cBhvr>
                                      <p:to>
                                        <p:strVal val="visible"/>
                                      </p:to>
                                    </p:set>
                                    <p:animEffect filter="fade" transition="in">
                                      <p:cBhvr>
                                        <p:cTn dur="500"/>
                                        <p:tgtEl>
                                          <p:spTgt spid="13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4" st="4"/>
                                            </p:txEl>
                                          </p:spTgt>
                                        </p:tgtEl>
                                        <p:attrNameLst>
                                          <p:attrName>style.visibility</p:attrName>
                                        </p:attrNameLst>
                                      </p:cBhvr>
                                      <p:to>
                                        <p:strVal val="visible"/>
                                      </p:to>
                                    </p:set>
                                    <p:animEffect filter="fade" transition="in">
                                      <p:cBhvr>
                                        <p:cTn dur="500"/>
                                        <p:tgtEl>
                                          <p:spTgt spid="13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5" st="5"/>
                                            </p:txEl>
                                          </p:spTgt>
                                        </p:tgtEl>
                                        <p:attrNameLst>
                                          <p:attrName>style.visibility</p:attrName>
                                        </p:attrNameLst>
                                      </p:cBhvr>
                                      <p:to>
                                        <p:strVal val="visible"/>
                                      </p:to>
                                    </p:set>
                                    <p:animEffect filter="fade" transition="in">
                                      <p:cBhvr>
                                        <p:cTn dur="500"/>
                                        <p:tgtEl>
                                          <p:spTgt spid="13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6" st="6"/>
                                            </p:txEl>
                                          </p:spTgt>
                                        </p:tgtEl>
                                        <p:attrNameLst>
                                          <p:attrName>style.visibility</p:attrName>
                                        </p:attrNameLst>
                                      </p:cBhvr>
                                      <p:to>
                                        <p:strVal val="visible"/>
                                      </p:to>
                                    </p:set>
                                    <p:animEffect filter="fade" transition="in">
                                      <p:cBhvr>
                                        <p:cTn dur="500"/>
                                        <p:tgtEl>
                                          <p:spTgt spid="13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7" st="7"/>
                                            </p:txEl>
                                          </p:spTgt>
                                        </p:tgtEl>
                                        <p:attrNameLst>
                                          <p:attrName>style.visibility</p:attrName>
                                        </p:attrNameLst>
                                      </p:cBhvr>
                                      <p:to>
                                        <p:strVal val="visible"/>
                                      </p:to>
                                    </p:set>
                                    <p:animEffect filter="fade" transition="in">
                                      <p:cBhvr>
                                        <p:cTn dur="500"/>
                                        <p:tgtEl>
                                          <p:spTgt spid="138">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47" name="Shape 147"/>
        <p:cNvGrpSpPr/>
        <p:nvPr/>
      </p:nvGrpSpPr>
      <p:grpSpPr>
        <a:xfrm>
          <a:off x="0" y="0"/>
          <a:ext cx="0" cy="0"/>
          <a:chOff x="0" y="0"/>
          <a:chExt cx="0" cy="0"/>
        </a:xfrm>
      </p:grpSpPr>
      <p:sp>
        <p:nvSpPr>
          <p:cNvPr id="148" name="Shape 148"/>
          <p:cNvSpPr txBox="1"/>
          <p:nvPr>
            <p:ph type="title"/>
          </p:nvPr>
        </p:nvSpPr>
        <p:spPr>
          <a:xfrm>
            <a:off x="685800" y="381000"/>
            <a:ext cx="7772400" cy="1143000"/>
          </a:xfrm>
          <a:prstGeom prst="rect">
            <a:avLst/>
          </a:prstGeom>
          <a:noFill/>
          <a:ln>
            <a:noFill/>
          </a:ln>
        </p:spPr>
        <p:txBody>
          <a:bodyPr anchorCtr="0" anchor="b" bIns="45700" lIns="91425" rIns="91425" wrap="square" tIns="45700">
            <a:noAutofit/>
          </a:bodyPr>
          <a:lstStyle/>
          <a:p>
            <a:pPr indent="-254000" lvl="0" marL="0" marR="0" rtl="0" algn="l">
              <a:lnSpc>
                <a:spcPct val="100000"/>
              </a:lnSpc>
              <a:spcBef>
                <a:spcPts val="0"/>
              </a:spcBef>
              <a:spcAft>
                <a:spcPts val="0"/>
              </a:spcAft>
              <a:buClr>
                <a:schemeClr val="dk1"/>
              </a:buClr>
              <a:buSzPct val="100000"/>
              <a:buFont typeface="Bilbo"/>
              <a:buNone/>
            </a:pPr>
            <a:r>
              <a:rPr b="1" i="0" lang="en-US" sz="4000" u="none" cap="none" strike="noStrike">
                <a:solidFill>
                  <a:schemeClr val="dk1"/>
                </a:solidFill>
                <a:latin typeface="Bilbo"/>
                <a:ea typeface="Bilbo"/>
                <a:cs typeface="Bilbo"/>
                <a:sym typeface="Bilbo"/>
              </a:rPr>
              <a:t>What do Hindus believe?</a:t>
            </a:r>
          </a:p>
        </p:txBody>
      </p:sp>
      <p:sp>
        <p:nvSpPr>
          <p:cNvPr id="149" name="Shape 149"/>
          <p:cNvSpPr txBox="1"/>
          <p:nvPr>
            <p:ph idx="1" type="body"/>
          </p:nvPr>
        </p:nvSpPr>
        <p:spPr>
          <a:xfrm>
            <a:off x="3124200" y="1574800"/>
            <a:ext cx="5783262" cy="4826000"/>
          </a:xfrm>
          <a:prstGeom prst="rect">
            <a:avLst/>
          </a:prstGeom>
          <a:noFill/>
          <a:ln>
            <a:noFill/>
          </a:ln>
        </p:spPr>
        <p:txBody>
          <a:bodyPr anchorCtr="0" anchor="t" bIns="45700" lIns="91425" rIns="91425" wrap="square" tIns="45700">
            <a:noAutofit/>
          </a:bodyPr>
          <a:lstStyle/>
          <a:p>
            <a:pPr indent="-371475" lvl="0" marL="342900" marR="0" rtl="0" algn="l">
              <a:lnSpc>
                <a:spcPct val="90000"/>
              </a:lnSpc>
              <a:spcBef>
                <a:spcPts val="0"/>
              </a:spcBef>
              <a:spcAft>
                <a:spcPts val="0"/>
              </a:spcAft>
              <a:buClr>
                <a:schemeClr val="lt2"/>
              </a:buClr>
              <a:buSzPct val="100000"/>
              <a:buFont typeface="Raleway"/>
              <a:buChar char="•"/>
            </a:pPr>
            <a:r>
              <a:rPr i="0" lang="en-US" sz="1800" u="none" cap="none" strike="noStrike">
                <a:solidFill>
                  <a:schemeClr val="dk1"/>
                </a:solidFill>
                <a:latin typeface="Raleway"/>
                <a:ea typeface="Raleway"/>
                <a:cs typeface="Raleway"/>
                <a:sym typeface="Raleway"/>
              </a:rPr>
              <a:t>1. </a:t>
            </a:r>
            <a:r>
              <a:rPr i="1" lang="en-US" sz="1800" u="none" cap="none" strike="noStrike">
                <a:solidFill>
                  <a:schemeClr val="dk1"/>
                </a:solidFill>
                <a:latin typeface="Raleway"/>
                <a:ea typeface="Raleway"/>
                <a:cs typeface="Raleway"/>
                <a:sym typeface="Raleway"/>
              </a:rPr>
              <a:t>Brahman -the eternal being - created and preserves the world.  Everything in the world is an aspect of Brahman.</a:t>
            </a:r>
          </a:p>
          <a:p>
            <a:pPr indent="-371475" lvl="0" marL="342900" marR="0" rtl="0" algn="l">
              <a:lnSpc>
                <a:spcPct val="90000"/>
              </a:lnSpc>
              <a:spcBef>
                <a:spcPts val="360"/>
              </a:spcBef>
              <a:spcAft>
                <a:spcPts val="0"/>
              </a:spcAft>
              <a:buClr>
                <a:schemeClr val="lt2"/>
              </a:buClr>
              <a:buSzPct val="100000"/>
              <a:buFont typeface="Raleway"/>
              <a:buChar char="•"/>
            </a:pPr>
            <a:r>
              <a:rPr i="1" lang="en-US" sz="1800" u="none" cap="none" strike="noStrike">
                <a:solidFill>
                  <a:schemeClr val="dk1"/>
                </a:solidFill>
                <a:latin typeface="Raleway"/>
                <a:ea typeface="Raleway"/>
                <a:cs typeface="Raleway"/>
                <a:sym typeface="Raleway"/>
              </a:rPr>
              <a:t>2. Atman</a:t>
            </a:r>
            <a:r>
              <a:rPr i="0" lang="en-US" sz="1800" u="none" cap="none" strike="noStrike">
                <a:solidFill>
                  <a:schemeClr val="dk1"/>
                </a:solidFill>
                <a:latin typeface="Raleway"/>
                <a:ea typeface="Raleway"/>
                <a:cs typeface="Raleway"/>
                <a:sym typeface="Raleway"/>
              </a:rPr>
              <a:t> - the soul – each person has one that is an aspect of Brahman.  Can’t ever be destroyed.</a:t>
            </a:r>
          </a:p>
          <a:p>
            <a:pPr indent="-371475" lvl="0" marL="342900" marR="0" rtl="0" algn="l">
              <a:lnSpc>
                <a:spcPct val="90000"/>
              </a:lnSpc>
              <a:spcBef>
                <a:spcPts val="360"/>
              </a:spcBef>
              <a:spcAft>
                <a:spcPts val="0"/>
              </a:spcAft>
              <a:buClr>
                <a:schemeClr val="lt2"/>
              </a:buClr>
              <a:buSzPct val="100000"/>
              <a:buFont typeface="Raleway"/>
              <a:buChar char="•"/>
            </a:pPr>
            <a:r>
              <a:rPr i="0" lang="en-US" sz="1800" u="none" cap="none" strike="noStrike">
                <a:solidFill>
                  <a:schemeClr val="dk1"/>
                </a:solidFill>
                <a:latin typeface="Raleway"/>
                <a:ea typeface="Raleway"/>
                <a:cs typeface="Raleway"/>
                <a:sym typeface="Raleway"/>
              </a:rPr>
              <a:t>3. Devas – manifestations of Brahman that are active in the world and who help to maintain order.</a:t>
            </a:r>
          </a:p>
          <a:p>
            <a:pPr indent="-314325" lvl="1" marL="742950" marR="0" rtl="0" algn="l">
              <a:lnSpc>
                <a:spcPct val="90000"/>
              </a:lnSpc>
              <a:spcBef>
                <a:spcPts val="360"/>
              </a:spcBef>
              <a:spcAft>
                <a:spcPts val="0"/>
              </a:spcAft>
              <a:buClr>
                <a:schemeClr val="dk2"/>
              </a:buClr>
              <a:buSzPct val="100000"/>
              <a:buFont typeface="Raleway"/>
              <a:buChar char="■"/>
            </a:pPr>
            <a:r>
              <a:rPr i="0" lang="en-US" sz="1800" u="none" cap="none" strike="noStrike">
                <a:solidFill>
                  <a:schemeClr val="dk1"/>
                </a:solidFill>
                <a:latin typeface="Raleway"/>
                <a:ea typeface="Raleway"/>
                <a:cs typeface="Raleway"/>
                <a:sym typeface="Raleway"/>
              </a:rPr>
              <a:t>3 of the most common—Brahma, Vishnu, &amp; Siva</a:t>
            </a:r>
          </a:p>
          <a:p>
            <a:pPr indent="-371475" lvl="0" marL="342900" marR="0" rtl="0" algn="l">
              <a:lnSpc>
                <a:spcPct val="90000"/>
              </a:lnSpc>
              <a:spcBef>
                <a:spcPts val="360"/>
              </a:spcBef>
              <a:spcAft>
                <a:spcPts val="0"/>
              </a:spcAft>
              <a:buClr>
                <a:schemeClr val="lt2"/>
              </a:buClr>
              <a:buSzPct val="100000"/>
              <a:buFont typeface="Raleway"/>
              <a:buChar char="•"/>
            </a:pPr>
            <a:r>
              <a:rPr i="0" lang="en-US" sz="1800" u="none" cap="none" strike="noStrike">
                <a:solidFill>
                  <a:schemeClr val="dk1"/>
                </a:solidFill>
                <a:latin typeface="Raleway"/>
                <a:ea typeface="Raleway"/>
                <a:cs typeface="Raleway"/>
                <a:sym typeface="Raleway"/>
              </a:rPr>
              <a:t>4. Reincarnation – being reborn into this world lifetime after lifetime (</a:t>
            </a:r>
            <a:r>
              <a:rPr i="1" lang="en-US" sz="1800" u="none" cap="none" strike="noStrike">
                <a:solidFill>
                  <a:schemeClr val="dk1"/>
                </a:solidFill>
                <a:latin typeface="Raleway"/>
                <a:ea typeface="Raleway"/>
                <a:cs typeface="Raleway"/>
                <a:sym typeface="Raleway"/>
              </a:rPr>
              <a:t>Samsara</a:t>
            </a:r>
            <a:r>
              <a:rPr i="0" lang="en-US" sz="1800" u="none" cap="none" strike="noStrike">
                <a:solidFill>
                  <a:schemeClr val="dk1"/>
                </a:solidFill>
                <a:latin typeface="Raleway"/>
                <a:ea typeface="Raleway"/>
                <a:cs typeface="Raleway"/>
                <a:sym typeface="Raleway"/>
              </a:rPr>
              <a:t>)</a:t>
            </a:r>
          </a:p>
          <a:p>
            <a:pPr indent="-342900" lvl="0" marL="342900" marR="0" rtl="0" algn="l">
              <a:spcBef>
                <a:spcPts val="360"/>
              </a:spcBef>
              <a:spcAft>
                <a:spcPts val="0"/>
              </a:spcAft>
              <a:buClr>
                <a:schemeClr val="lt2"/>
              </a:buClr>
              <a:buSzPct val="75000"/>
              <a:buFont typeface="Noto Sans Symbols"/>
              <a:buNone/>
            </a:pPr>
            <a:r>
              <a:t/>
            </a:r>
            <a:endParaRPr b="0" i="0" sz="1800" u="none" cap="none" strike="noStrike">
              <a:solidFill>
                <a:schemeClr val="dk1"/>
              </a:solidFill>
              <a:latin typeface="Bilbo"/>
              <a:ea typeface="Bilbo"/>
              <a:cs typeface="Bilbo"/>
              <a:sym typeface="Bilbo"/>
            </a:endParaRPr>
          </a:p>
        </p:txBody>
      </p:sp>
      <p:pic>
        <p:nvPicPr>
          <p:cNvPr descr="hinduism" id="150" name="Shape 150"/>
          <p:cNvPicPr preferRelativeResize="0"/>
          <p:nvPr/>
        </p:nvPicPr>
        <p:blipFill rotWithShape="1">
          <a:blip r:embed="rId3">
            <a:alphaModFix/>
          </a:blip>
          <a:srcRect b="0" l="0" r="0" t="0"/>
          <a:stretch/>
        </p:blipFill>
        <p:spPr>
          <a:xfrm>
            <a:off x="7696200" y="381000"/>
            <a:ext cx="942692" cy="1012774"/>
          </a:xfrm>
          <a:prstGeom prst="rect">
            <a:avLst/>
          </a:prstGeom>
          <a:noFill/>
          <a:ln>
            <a:noFill/>
          </a:ln>
        </p:spPr>
      </p:pic>
      <p:pic>
        <p:nvPicPr>
          <p:cNvPr descr="brahma" id="151" name="Shape 151"/>
          <p:cNvPicPr preferRelativeResize="0"/>
          <p:nvPr/>
        </p:nvPicPr>
        <p:blipFill rotWithShape="1">
          <a:blip r:embed="rId4">
            <a:alphaModFix/>
          </a:blip>
          <a:srcRect b="0" l="0" r="0" t="0"/>
          <a:stretch/>
        </p:blipFill>
        <p:spPr>
          <a:xfrm>
            <a:off x="381000" y="1727200"/>
            <a:ext cx="2617787" cy="4419490"/>
          </a:xfrm>
          <a:prstGeom prst="rect">
            <a:avLst/>
          </a:prstGeom>
          <a:noFill/>
          <a:ln>
            <a:noFill/>
          </a:ln>
        </p:spPr>
      </p:pic>
      <p:sp>
        <p:nvSpPr>
          <p:cNvPr id="152" name="Shape 152"/>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med" w="med" type="none"/>
            <a:tailEnd len="med" w="med" type="none"/>
          </a:ln>
        </p:spPr>
        <p:txBody>
          <a:bodyPr anchorCtr="0" anchor="ctr" bIns="45700" lIns="91425" rIns="91425" wrap="square" tIns="45700">
            <a:noAutofit/>
          </a:bodyPr>
          <a:lstStyle/>
          <a:p>
            <a:pPr indent="-101600" lvl="0" marL="0" marR="0" rtl="0" algn="ctr">
              <a:lnSpc>
                <a:spcPct val="100000"/>
              </a:lnSpc>
              <a:spcBef>
                <a:spcPts val="0"/>
              </a:spcBef>
              <a:spcAft>
                <a:spcPts val="0"/>
              </a:spcAft>
              <a:buClr>
                <a:schemeClr val="dk1"/>
              </a:buClr>
              <a:buSzPct val="100000"/>
              <a:buFont typeface="Comic Sans MS"/>
              <a:buNone/>
            </a:pPr>
            <a:r>
              <a:rPr b="1" i="0" lang="en-US" sz="1600" u="none">
                <a:solidFill>
                  <a:schemeClr val="dk1"/>
                </a:solidFill>
                <a:latin typeface="Comic Sans MS"/>
                <a:ea typeface="Comic Sans MS"/>
                <a:cs typeface="Comic Sans MS"/>
                <a:sym typeface="Comic Sans MS"/>
              </a:rPr>
              <a:t>2500 – 250 BC</a:t>
            </a: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8"/>
                                        </p:tgtEl>
                                        <p:attrNameLst>
                                          <p:attrName>style.visibility</p:attrName>
                                        </p:attrNameLst>
                                      </p:cBhvr>
                                      <p:to>
                                        <p:strVal val="visible"/>
                                      </p:to>
                                    </p:set>
                                    <p:animEffect filter="fade" transition="in">
                                      <p:cBhvr>
                                        <p:cTn dur="75"/>
                                        <p:tgtEl>
                                          <p:spTgt spid="1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0" st="0"/>
                                            </p:txEl>
                                          </p:spTgt>
                                        </p:tgtEl>
                                        <p:attrNameLst>
                                          <p:attrName>style.visibility</p:attrName>
                                        </p:attrNameLst>
                                      </p:cBhvr>
                                      <p:to>
                                        <p:strVal val="visible"/>
                                      </p:to>
                                    </p:set>
                                    <p:animEffect filter="fade" transition="in">
                                      <p:cBhvr>
                                        <p:cTn dur="500"/>
                                        <p:tgtEl>
                                          <p:spTgt spid="1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1" st="1"/>
                                            </p:txEl>
                                          </p:spTgt>
                                        </p:tgtEl>
                                        <p:attrNameLst>
                                          <p:attrName>style.visibility</p:attrName>
                                        </p:attrNameLst>
                                      </p:cBhvr>
                                      <p:to>
                                        <p:strVal val="visible"/>
                                      </p:to>
                                    </p:set>
                                    <p:animEffect filter="fade" transition="in">
                                      <p:cBhvr>
                                        <p:cTn dur="500"/>
                                        <p:tgtEl>
                                          <p:spTgt spid="1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2" st="2"/>
                                            </p:txEl>
                                          </p:spTgt>
                                        </p:tgtEl>
                                        <p:attrNameLst>
                                          <p:attrName>style.visibility</p:attrName>
                                        </p:attrNameLst>
                                      </p:cBhvr>
                                      <p:to>
                                        <p:strVal val="visible"/>
                                      </p:to>
                                    </p:set>
                                    <p:animEffect filter="fade" transition="in">
                                      <p:cBhvr>
                                        <p:cTn dur="500"/>
                                        <p:tgtEl>
                                          <p:spTgt spid="1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3" st="3"/>
                                            </p:txEl>
                                          </p:spTgt>
                                        </p:tgtEl>
                                        <p:attrNameLst>
                                          <p:attrName>style.visibility</p:attrName>
                                        </p:attrNameLst>
                                      </p:cBhvr>
                                      <p:to>
                                        <p:strVal val="visible"/>
                                      </p:to>
                                    </p:set>
                                    <p:animEffect filter="fade" transition="in">
                                      <p:cBhvr>
                                        <p:cTn dur="500"/>
                                        <p:tgtEl>
                                          <p:spTgt spid="1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4" st="4"/>
                                            </p:txEl>
                                          </p:spTgt>
                                        </p:tgtEl>
                                        <p:attrNameLst>
                                          <p:attrName>style.visibility</p:attrName>
                                        </p:attrNameLst>
                                      </p:cBhvr>
                                      <p:to>
                                        <p:strVal val="visible"/>
                                      </p:to>
                                    </p:set>
                                    <p:animEffect filter="fade" transition="in">
                                      <p:cBhvr>
                                        <p:cTn dur="500"/>
                                        <p:tgtEl>
                                          <p:spTgt spid="14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9">
                                            <p:txEl>
                                              <p:pRg end="5" st="5"/>
                                            </p:txEl>
                                          </p:spTgt>
                                        </p:tgtEl>
                                        <p:attrNameLst>
                                          <p:attrName>style.visibility</p:attrName>
                                        </p:attrNameLst>
                                      </p:cBhvr>
                                      <p:to>
                                        <p:strVal val="visible"/>
                                      </p:to>
                                    </p:set>
                                    <p:animEffect filter="fade" transition="in">
                                      <p:cBhvr>
                                        <p:cTn dur="500"/>
                                        <p:tgtEl>
                                          <p:spTgt spid="14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Shape 158"/>
          <p:cNvSpPr txBox="1"/>
          <p:nvPr>
            <p:ph type="title"/>
          </p:nvPr>
        </p:nvSpPr>
        <p:spPr>
          <a:xfrm>
            <a:off x="457200" y="277812"/>
            <a:ext cx="8229600" cy="1139700"/>
          </a:xfrm>
          <a:prstGeom prst="rect">
            <a:avLst/>
          </a:prstGeom>
        </p:spPr>
        <p:txBody>
          <a:bodyPr anchorCtr="0" anchor="b" bIns="91425" lIns="91425" rIns="91425" wrap="square" tIns="91425">
            <a:noAutofit/>
          </a:bodyPr>
          <a:lstStyle/>
          <a:p>
            <a:pPr lvl="0">
              <a:spcBef>
                <a:spcPts val="0"/>
              </a:spcBef>
              <a:buClr>
                <a:schemeClr val="dk1"/>
              </a:buClr>
              <a:buSzPct val="100000"/>
              <a:buFont typeface="Bilbo"/>
              <a:buNone/>
            </a:pPr>
            <a:r>
              <a:rPr b="1" lang="en-US" sz="4000">
                <a:solidFill>
                  <a:schemeClr val="dk1"/>
                </a:solidFill>
                <a:latin typeface="Bilbo"/>
                <a:ea typeface="Bilbo"/>
                <a:cs typeface="Bilbo"/>
                <a:sym typeface="Bilbo"/>
              </a:rPr>
              <a:t>What do Hindus believe?</a:t>
            </a:r>
          </a:p>
        </p:txBody>
      </p:sp>
      <p:sp>
        <p:nvSpPr>
          <p:cNvPr id="159" name="Shape 159"/>
          <p:cNvSpPr txBox="1"/>
          <p:nvPr>
            <p:ph idx="1" type="body"/>
          </p:nvPr>
        </p:nvSpPr>
        <p:spPr>
          <a:xfrm>
            <a:off x="457200" y="1600200"/>
            <a:ext cx="8229600" cy="4530600"/>
          </a:xfrm>
          <a:prstGeom prst="rect">
            <a:avLst/>
          </a:prstGeom>
        </p:spPr>
        <p:txBody>
          <a:bodyPr anchorCtr="0" anchor="t" bIns="91425" lIns="91425" rIns="91425" wrap="square" tIns="91425">
            <a:noAutofit/>
          </a:bodyPr>
          <a:lstStyle/>
          <a:p>
            <a:pPr indent="-41275" lvl="0" rtl="0">
              <a:lnSpc>
                <a:spcPct val="90000"/>
              </a:lnSpc>
              <a:spcBef>
                <a:spcPts val="360"/>
              </a:spcBef>
              <a:buSzPct val="100000"/>
              <a:buFont typeface="Raleway"/>
            </a:pPr>
            <a:r>
              <a:rPr i="1" lang="en-US" sz="2000">
                <a:latin typeface="Raleway"/>
                <a:ea typeface="Raleway"/>
                <a:cs typeface="Raleway"/>
                <a:sym typeface="Raleway"/>
              </a:rPr>
              <a:t>5. Karma</a:t>
            </a:r>
            <a:r>
              <a:rPr lang="en-US" sz="2000">
                <a:latin typeface="Raleway"/>
                <a:ea typeface="Raleway"/>
                <a:cs typeface="Raleway"/>
                <a:sym typeface="Raleway"/>
              </a:rPr>
              <a:t> – the sum effect of a person’s actions, good and bad, which helps shape future experiences</a:t>
            </a:r>
          </a:p>
          <a:p>
            <a:pPr indent="-41275" lvl="0" rtl="0">
              <a:lnSpc>
                <a:spcPct val="90000"/>
              </a:lnSpc>
              <a:spcBef>
                <a:spcPts val="360"/>
              </a:spcBef>
              <a:buSzPct val="100000"/>
              <a:buFont typeface="Raleway"/>
            </a:pPr>
            <a:r>
              <a:rPr lang="en-US" sz="2000">
                <a:latin typeface="Raleway"/>
                <a:ea typeface="Raleway"/>
                <a:cs typeface="Raleway"/>
                <a:sym typeface="Raleway"/>
              </a:rPr>
              <a:t>6. Moksha -  goal of human existence, escape from the cycle of reincarnation to join with the Brahman. </a:t>
            </a:r>
          </a:p>
          <a:p>
            <a:pPr indent="-41275" lvl="0" rtl="0">
              <a:lnSpc>
                <a:spcPct val="90000"/>
              </a:lnSpc>
              <a:spcBef>
                <a:spcPts val="360"/>
              </a:spcBef>
              <a:buSzPct val="100000"/>
              <a:buFont typeface="Raleway"/>
            </a:pPr>
            <a:r>
              <a:rPr lang="en-US" sz="2000">
                <a:latin typeface="Raleway"/>
                <a:ea typeface="Raleway"/>
                <a:cs typeface="Raleway"/>
                <a:sym typeface="Raleway"/>
              </a:rPr>
              <a:t>7. Dharma – set of spiritual duties and obligations that must be fulfilled to achieve moksha.</a:t>
            </a:r>
          </a:p>
          <a:p>
            <a:pPr lvl="0">
              <a:spcBef>
                <a:spcPts val="0"/>
              </a:spcBef>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63" name="Shape 163"/>
        <p:cNvGrpSpPr/>
        <p:nvPr/>
      </p:nvGrpSpPr>
      <p:grpSpPr>
        <a:xfrm>
          <a:off x="0" y="0"/>
          <a:ext cx="0" cy="0"/>
          <a:chOff x="0" y="0"/>
          <a:chExt cx="0" cy="0"/>
        </a:xfrm>
      </p:grpSpPr>
      <p:sp>
        <p:nvSpPr>
          <p:cNvPr id="164" name="Shape 164"/>
          <p:cNvSpPr txBox="1"/>
          <p:nvPr>
            <p:ph type="title"/>
          </p:nvPr>
        </p:nvSpPr>
        <p:spPr>
          <a:xfrm>
            <a:off x="685800" y="228600"/>
            <a:ext cx="7772400" cy="1143000"/>
          </a:xfrm>
          <a:prstGeom prst="rect">
            <a:avLst/>
          </a:prstGeom>
          <a:noFill/>
          <a:ln>
            <a:noFill/>
          </a:ln>
        </p:spPr>
        <p:txBody>
          <a:bodyPr anchorCtr="0" anchor="b" bIns="45700" lIns="91425" rIns="91425" wrap="square" tIns="45700">
            <a:noAutofit/>
          </a:bodyPr>
          <a:lstStyle/>
          <a:p>
            <a:pPr indent="-254000" lvl="0" marL="0" marR="0" rtl="0" algn="l">
              <a:lnSpc>
                <a:spcPct val="100000"/>
              </a:lnSpc>
              <a:spcBef>
                <a:spcPts val="0"/>
              </a:spcBef>
              <a:spcAft>
                <a:spcPts val="0"/>
              </a:spcAft>
              <a:buClr>
                <a:schemeClr val="dk1"/>
              </a:buClr>
              <a:buSzPct val="100000"/>
              <a:buFont typeface="Bilbo"/>
              <a:buNone/>
            </a:pPr>
            <a:r>
              <a:rPr b="1" i="0" lang="en-US" sz="4000" u="none" cap="none" strike="noStrike">
                <a:solidFill>
                  <a:schemeClr val="dk1"/>
                </a:solidFill>
                <a:latin typeface="Bilbo"/>
                <a:ea typeface="Bilbo"/>
                <a:cs typeface="Bilbo"/>
                <a:sym typeface="Bilbo"/>
              </a:rPr>
              <a:t>What are the Sacred Texts?</a:t>
            </a:r>
          </a:p>
        </p:txBody>
      </p:sp>
      <p:sp>
        <p:nvSpPr>
          <p:cNvPr id="165" name="Shape 165"/>
          <p:cNvSpPr txBox="1"/>
          <p:nvPr>
            <p:ph idx="1" type="body"/>
          </p:nvPr>
        </p:nvSpPr>
        <p:spPr>
          <a:xfrm>
            <a:off x="457200" y="1524000"/>
            <a:ext cx="4953000" cy="4572000"/>
          </a:xfrm>
          <a:prstGeom prst="rect">
            <a:avLst/>
          </a:prstGeom>
          <a:noFill/>
          <a:ln>
            <a:noFill/>
          </a:ln>
        </p:spPr>
        <p:txBody>
          <a:bodyPr anchorCtr="0" anchor="t" bIns="45700" lIns="91425" rIns="91425" wrap="square" tIns="45700">
            <a:noAutofit/>
          </a:bodyPr>
          <a:lstStyle/>
          <a:p>
            <a:pPr indent="-438150" lvl="0" marL="342900" marR="0" rtl="0" algn="l">
              <a:lnSpc>
                <a:spcPct val="100000"/>
              </a:lnSpc>
              <a:spcBef>
                <a:spcPts val="0"/>
              </a:spcBef>
              <a:spcAft>
                <a:spcPts val="0"/>
              </a:spcAft>
              <a:buClr>
                <a:schemeClr val="lt2"/>
              </a:buClr>
              <a:buSzPct val="75000"/>
              <a:buFont typeface="Noto Sans Symbols"/>
              <a:buNone/>
            </a:pPr>
            <a:r>
              <a:t/>
            </a:r>
            <a:endParaRPr b="0" i="0" sz="2000" u="none" cap="none" strike="noStrike">
              <a:solidFill>
                <a:schemeClr val="dk1"/>
              </a:solidFill>
              <a:latin typeface="Bilbo"/>
              <a:ea typeface="Bilbo"/>
              <a:cs typeface="Bilbo"/>
              <a:sym typeface="Bilbo"/>
            </a:endParaRPr>
          </a:p>
          <a:p>
            <a:pPr indent="-355600" lvl="0" marL="342900" marR="0" rtl="0" algn="l">
              <a:lnSpc>
                <a:spcPct val="100000"/>
              </a:lnSpc>
              <a:spcBef>
                <a:spcPts val="400"/>
              </a:spcBef>
              <a:spcAft>
                <a:spcPts val="0"/>
              </a:spcAft>
              <a:buClr>
                <a:schemeClr val="lt2"/>
              </a:buClr>
              <a:buSzPct val="100000"/>
              <a:buFont typeface="Raleway"/>
              <a:buChar char="•"/>
            </a:pPr>
            <a:r>
              <a:rPr i="0" lang="en-US" sz="1700" u="none" cap="none" strike="noStrike">
                <a:solidFill>
                  <a:schemeClr val="dk1"/>
                </a:solidFill>
                <a:latin typeface="Raleway"/>
                <a:ea typeface="Raleway"/>
                <a:cs typeface="Raleway"/>
                <a:sym typeface="Raleway"/>
              </a:rPr>
              <a:t>Oldest, most authoritative:</a:t>
            </a:r>
          </a:p>
          <a:p>
            <a:pPr indent="-298450" lvl="1" marL="742950" marR="0" rtl="0" algn="l">
              <a:lnSpc>
                <a:spcPct val="100000"/>
              </a:lnSpc>
              <a:spcBef>
                <a:spcPts val="400"/>
              </a:spcBef>
              <a:spcAft>
                <a:spcPts val="0"/>
              </a:spcAft>
              <a:buClr>
                <a:schemeClr val="dk2"/>
              </a:buClr>
              <a:buSzPct val="100000"/>
              <a:buFont typeface="Raleway"/>
              <a:buChar char="■"/>
            </a:pPr>
            <a:r>
              <a:rPr i="0" lang="en-US" sz="1700" u="none" cap="none" strike="noStrike">
                <a:solidFill>
                  <a:schemeClr val="dk1"/>
                </a:solidFill>
                <a:latin typeface="Raleway"/>
                <a:ea typeface="Raleway"/>
                <a:cs typeface="Raleway"/>
                <a:sym typeface="Raleway"/>
              </a:rPr>
              <a:t>1. Four </a:t>
            </a:r>
            <a:r>
              <a:rPr i="1" lang="en-US" sz="1700" u="none" cap="none" strike="noStrike">
                <a:solidFill>
                  <a:schemeClr val="dk1"/>
                </a:solidFill>
                <a:latin typeface="Raleway"/>
                <a:ea typeface="Raleway"/>
                <a:cs typeface="Raleway"/>
                <a:sym typeface="Raleway"/>
              </a:rPr>
              <a:t>Vedas</a:t>
            </a:r>
            <a:r>
              <a:rPr i="0" lang="en-US" sz="1700" u="none" cap="none" strike="noStrike">
                <a:solidFill>
                  <a:schemeClr val="dk1"/>
                </a:solidFill>
                <a:latin typeface="Raleway"/>
                <a:ea typeface="Raleway"/>
                <a:cs typeface="Raleway"/>
                <a:sym typeface="Raleway"/>
              </a:rPr>
              <a:t> (“truth”) – sacred hymns of praise</a:t>
            </a:r>
          </a:p>
          <a:p>
            <a:pPr indent="-270510" lvl="2" marL="1143000" marR="0" rtl="0" algn="l">
              <a:lnSpc>
                <a:spcPct val="100000"/>
              </a:lnSpc>
              <a:spcBef>
                <a:spcPts val="320"/>
              </a:spcBef>
              <a:spcAft>
                <a:spcPts val="0"/>
              </a:spcAft>
              <a:buClr>
                <a:schemeClr val="accent1"/>
              </a:buClr>
              <a:buSzPct val="100000"/>
              <a:buFont typeface="Raleway"/>
              <a:buChar char="•"/>
            </a:pPr>
            <a:r>
              <a:rPr i="0" lang="en-US" sz="1700" u="none" cap="none" strike="noStrike">
                <a:solidFill>
                  <a:schemeClr val="dk1"/>
                </a:solidFill>
                <a:latin typeface="Raleway"/>
                <a:ea typeface="Raleway"/>
                <a:cs typeface="Raleway"/>
                <a:sym typeface="Raleway"/>
              </a:rPr>
              <a:t>Contain knowledge revealed by Brahman</a:t>
            </a:r>
          </a:p>
          <a:p>
            <a:pPr indent="-298450" lvl="1" marL="742950" marR="0" rtl="0" algn="l">
              <a:lnSpc>
                <a:spcPct val="100000"/>
              </a:lnSpc>
              <a:spcBef>
                <a:spcPts val="400"/>
              </a:spcBef>
              <a:spcAft>
                <a:spcPts val="0"/>
              </a:spcAft>
              <a:buClr>
                <a:schemeClr val="dk2"/>
              </a:buClr>
              <a:buSzPct val="100000"/>
              <a:buFont typeface="Raleway"/>
              <a:buChar char="■"/>
            </a:pPr>
            <a:r>
              <a:rPr i="1" lang="en-US" sz="1700" u="none" cap="none" strike="noStrike">
                <a:solidFill>
                  <a:schemeClr val="dk1"/>
                </a:solidFill>
                <a:latin typeface="Raleway"/>
                <a:ea typeface="Raleway"/>
                <a:cs typeface="Raleway"/>
                <a:sym typeface="Raleway"/>
              </a:rPr>
              <a:t>2. Upanishads</a:t>
            </a:r>
            <a:r>
              <a:rPr i="0" lang="en-US" sz="1700" u="none" cap="none" strike="noStrike">
                <a:solidFill>
                  <a:schemeClr val="dk1"/>
                </a:solidFill>
                <a:latin typeface="Raleway"/>
                <a:ea typeface="Raleway"/>
                <a:cs typeface="Raleway"/>
                <a:sym typeface="Raleway"/>
              </a:rPr>
              <a:t> – philosophical reflections on the Vedas</a:t>
            </a:r>
          </a:p>
          <a:p>
            <a:pPr indent="-355600" lvl="0" marL="342900" marR="0" rtl="0" algn="l">
              <a:lnSpc>
                <a:spcPct val="100000"/>
              </a:lnSpc>
              <a:spcBef>
                <a:spcPts val="400"/>
              </a:spcBef>
              <a:spcAft>
                <a:spcPts val="0"/>
              </a:spcAft>
              <a:buClr>
                <a:schemeClr val="lt2"/>
              </a:buClr>
              <a:buSzPct val="100000"/>
              <a:buFont typeface="Raleway"/>
              <a:buChar char="•"/>
            </a:pPr>
            <a:r>
              <a:rPr i="0" lang="en-US" sz="1700" u="none" cap="none" strike="noStrike">
                <a:solidFill>
                  <a:schemeClr val="dk1"/>
                </a:solidFill>
                <a:latin typeface="Raleway"/>
                <a:ea typeface="Raleway"/>
                <a:cs typeface="Raleway"/>
                <a:sym typeface="Raleway"/>
              </a:rPr>
              <a:t>the Great Indian Epics (composed by sages)</a:t>
            </a:r>
          </a:p>
          <a:p>
            <a:pPr indent="-298450" lvl="1" marL="742950" marR="0" rtl="0" algn="l">
              <a:lnSpc>
                <a:spcPct val="100000"/>
              </a:lnSpc>
              <a:spcBef>
                <a:spcPts val="400"/>
              </a:spcBef>
              <a:spcAft>
                <a:spcPts val="0"/>
              </a:spcAft>
              <a:buClr>
                <a:schemeClr val="dk2"/>
              </a:buClr>
              <a:buSzPct val="100000"/>
              <a:buFont typeface="Raleway"/>
              <a:buChar char="■"/>
            </a:pPr>
            <a:r>
              <a:rPr i="1" lang="en-US" sz="1700" u="none" cap="none" strike="noStrike">
                <a:solidFill>
                  <a:schemeClr val="dk1"/>
                </a:solidFill>
                <a:latin typeface="Raleway"/>
                <a:ea typeface="Raleway"/>
                <a:cs typeface="Raleway"/>
                <a:sym typeface="Raleway"/>
              </a:rPr>
              <a:t>Ramayana</a:t>
            </a:r>
          </a:p>
          <a:p>
            <a:pPr indent="-298450" lvl="1" marL="742950" marR="0" rtl="0" algn="l">
              <a:lnSpc>
                <a:spcPct val="100000"/>
              </a:lnSpc>
              <a:spcBef>
                <a:spcPts val="400"/>
              </a:spcBef>
              <a:spcAft>
                <a:spcPts val="0"/>
              </a:spcAft>
              <a:buClr>
                <a:schemeClr val="dk2"/>
              </a:buClr>
              <a:buSzPct val="100000"/>
              <a:buFont typeface="Raleway"/>
              <a:buChar char="■"/>
            </a:pPr>
            <a:r>
              <a:rPr i="1" lang="en-US" sz="1700" u="none" cap="none" strike="noStrike">
                <a:solidFill>
                  <a:schemeClr val="dk1"/>
                </a:solidFill>
                <a:latin typeface="Raleway"/>
                <a:ea typeface="Raleway"/>
                <a:cs typeface="Raleway"/>
                <a:sym typeface="Raleway"/>
              </a:rPr>
              <a:t>Mahabharata</a:t>
            </a:r>
            <a:r>
              <a:rPr i="0" lang="en-US" sz="1700" u="none" cap="none" strike="noStrike">
                <a:solidFill>
                  <a:schemeClr val="dk1"/>
                </a:solidFill>
                <a:latin typeface="Raleway"/>
                <a:ea typeface="Raleway"/>
                <a:cs typeface="Raleway"/>
                <a:sym typeface="Raleway"/>
              </a:rPr>
              <a:t> (includes </a:t>
            </a:r>
            <a:r>
              <a:rPr i="1" lang="en-US" sz="1700" u="none" cap="none" strike="noStrike">
                <a:solidFill>
                  <a:schemeClr val="dk1"/>
                </a:solidFill>
                <a:latin typeface="Raleway"/>
                <a:ea typeface="Raleway"/>
                <a:cs typeface="Raleway"/>
                <a:sym typeface="Raleway"/>
              </a:rPr>
              <a:t>Bhagavad-Gita</a:t>
            </a:r>
            <a:r>
              <a:rPr i="0" lang="en-US" sz="1700" u="none" cap="none" strike="noStrike">
                <a:solidFill>
                  <a:schemeClr val="dk1"/>
                </a:solidFill>
                <a:latin typeface="Raleway"/>
                <a:ea typeface="Raleway"/>
                <a:cs typeface="Raleway"/>
                <a:sym typeface="Raleway"/>
              </a:rPr>
              <a:t>)</a:t>
            </a:r>
          </a:p>
          <a:p>
            <a:pPr indent="-270510" lvl="2" marL="1143000" marR="0" rtl="0" algn="l">
              <a:lnSpc>
                <a:spcPct val="100000"/>
              </a:lnSpc>
              <a:spcBef>
                <a:spcPts val="320"/>
              </a:spcBef>
              <a:spcAft>
                <a:spcPts val="0"/>
              </a:spcAft>
              <a:buClr>
                <a:schemeClr val="accent1"/>
              </a:buClr>
              <a:buSzPct val="100000"/>
              <a:buFont typeface="Raleway"/>
              <a:buChar char="•"/>
            </a:pPr>
            <a:r>
              <a:rPr i="0" lang="en-US" sz="1700" u="none" cap="none" strike="noStrike">
                <a:solidFill>
                  <a:schemeClr val="dk1"/>
                </a:solidFill>
                <a:latin typeface="Raleway"/>
                <a:ea typeface="Raleway"/>
                <a:cs typeface="Raleway"/>
                <a:sym typeface="Raleway"/>
              </a:rPr>
              <a:t>Both tell stories that reflect on what it means to live according to Vedic teachings</a:t>
            </a:r>
          </a:p>
          <a:p>
            <a:pPr indent="-342900" lvl="0" marL="342900" marR="0" rtl="0" algn="l">
              <a:spcBef>
                <a:spcPts val="320"/>
              </a:spcBef>
              <a:spcAft>
                <a:spcPts val="0"/>
              </a:spcAft>
              <a:buClr>
                <a:schemeClr val="lt2"/>
              </a:buClr>
              <a:buSzPct val="75000"/>
              <a:buFont typeface="Noto Sans Symbols"/>
              <a:buNone/>
            </a:pPr>
            <a:r>
              <a:t/>
            </a:r>
            <a:endParaRPr b="0" i="0" sz="1600" u="none" cap="none" strike="noStrike">
              <a:solidFill>
                <a:schemeClr val="dk1"/>
              </a:solidFill>
              <a:latin typeface="Bilbo"/>
              <a:ea typeface="Bilbo"/>
              <a:cs typeface="Bilbo"/>
              <a:sym typeface="Bilbo"/>
            </a:endParaRPr>
          </a:p>
        </p:txBody>
      </p:sp>
      <p:pic>
        <p:nvPicPr>
          <p:cNvPr descr="chart-Vedas&amp;Indian Religious Texts" id="166" name="Shape 166"/>
          <p:cNvPicPr preferRelativeResize="0"/>
          <p:nvPr/>
        </p:nvPicPr>
        <p:blipFill rotWithShape="1">
          <a:blip r:embed="rId3">
            <a:alphaModFix/>
          </a:blip>
          <a:srcRect b="0" l="0" r="0" t="0"/>
          <a:stretch/>
        </p:blipFill>
        <p:spPr>
          <a:xfrm>
            <a:off x="5381625" y="1600200"/>
            <a:ext cx="3560762" cy="5176936"/>
          </a:xfrm>
          <a:prstGeom prst="rect">
            <a:avLst/>
          </a:prstGeom>
          <a:noFill/>
          <a:ln cap="flat" cmpd="sng" w="9525">
            <a:solidFill>
              <a:srgbClr val="CCC700"/>
            </a:solidFill>
            <a:prstDash val="solid"/>
            <a:miter lim="800000"/>
            <a:headEnd len="med" w="med" type="none"/>
            <a:tailEnd len="med" w="med" type="none"/>
          </a:ln>
        </p:spPr>
      </p:pic>
      <p:sp>
        <p:nvSpPr>
          <p:cNvPr id="167" name="Shape 167"/>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med" w="med" type="none"/>
            <a:tailEnd len="med" w="med" type="none"/>
          </a:ln>
        </p:spPr>
        <p:txBody>
          <a:bodyPr anchorCtr="0" anchor="ctr" bIns="45700" lIns="91425" rIns="91425" wrap="square" tIns="45700">
            <a:noAutofit/>
          </a:bodyPr>
          <a:lstStyle/>
          <a:p>
            <a:pPr indent="-101600" lvl="0" marL="0" marR="0" rtl="0" algn="ctr">
              <a:lnSpc>
                <a:spcPct val="100000"/>
              </a:lnSpc>
              <a:spcBef>
                <a:spcPts val="0"/>
              </a:spcBef>
              <a:spcAft>
                <a:spcPts val="0"/>
              </a:spcAft>
              <a:buClr>
                <a:schemeClr val="dk1"/>
              </a:buClr>
              <a:buSzPct val="100000"/>
              <a:buFont typeface="Comic Sans MS"/>
              <a:buNone/>
            </a:pPr>
            <a:r>
              <a:rPr b="1" i="0" lang="en-US" sz="1600" u="none">
                <a:solidFill>
                  <a:schemeClr val="dk1"/>
                </a:solidFill>
                <a:latin typeface="Comic Sans MS"/>
                <a:ea typeface="Comic Sans MS"/>
                <a:cs typeface="Comic Sans MS"/>
                <a:sym typeface="Comic Sans MS"/>
              </a:rPr>
              <a:t>2500 – 250 BC</a:t>
            </a: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Shape 173"/>
          <p:cNvSpPr txBox="1"/>
          <p:nvPr>
            <p:ph type="title"/>
          </p:nvPr>
        </p:nvSpPr>
        <p:spPr>
          <a:xfrm>
            <a:off x="457200" y="277812"/>
            <a:ext cx="8229600" cy="1139700"/>
          </a:xfrm>
          <a:prstGeom prst="rect">
            <a:avLst/>
          </a:prstGeom>
        </p:spPr>
        <p:txBody>
          <a:bodyPr anchorCtr="0" anchor="b" bIns="91425" lIns="91425" rIns="91425" wrap="square" tIns="91425">
            <a:noAutofit/>
          </a:bodyPr>
          <a:lstStyle/>
          <a:p>
            <a:pPr lvl="0">
              <a:spcBef>
                <a:spcPts val="0"/>
              </a:spcBef>
              <a:buNone/>
            </a:pPr>
            <a:r>
              <a:rPr lang="en-US"/>
              <a:t> </a:t>
            </a:r>
          </a:p>
        </p:txBody>
      </p:sp>
      <p:sp>
        <p:nvSpPr>
          <p:cNvPr id="174" name="Shape 174"/>
          <p:cNvSpPr txBox="1"/>
          <p:nvPr>
            <p:ph idx="1" type="body"/>
          </p:nvPr>
        </p:nvSpPr>
        <p:spPr>
          <a:xfrm>
            <a:off x="457200" y="1600200"/>
            <a:ext cx="8229600" cy="4530600"/>
          </a:xfrm>
          <a:prstGeom prst="rect">
            <a:avLst/>
          </a:prstGeom>
        </p:spPr>
        <p:txBody>
          <a:bodyPr anchorCtr="0" anchor="t" bIns="91425" lIns="91425" rIns="91425" wrap="square" tIns="91425">
            <a:noAutofit/>
          </a:bodyPr>
          <a:lstStyle/>
          <a:p>
            <a:pPr lvl="0">
              <a:spcBef>
                <a:spcPts val="0"/>
              </a:spcBef>
              <a:buNone/>
            </a:pPr>
            <a:r>
              <a:rPr lang="en-US"/>
              <a:t> </a:t>
            </a:r>
          </a:p>
        </p:txBody>
      </p:sp>
      <p:pic>
        <p:nvPicPr>
          <p:cNvPr id="175" name="Shape 175"/>
          <p:cNvPicPr preferRelativeResize="0"/>
          <p:nvPr/>
        </p:nvPicPr>
        <p:blipFill>
          <a:blip r:embed="rId3">
            <a:alphaModFix/>
          </a:blip>
          <a:stretch>
            <a:fillRect/>
          </a:stretch>
        </p:blipFill>
        <p:spPr>
          <a:xfrm>
            <a:off x="703250" y="277800"/>
            <a:ext cx="6630376" cy="66303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179" name="Shape 179"/>
        <p:cNvGrpSpPr/>
        <p:nvPr/>
      </p:nvGrpSpPr>
      <p:grpSpPr>
        <a:xfrm>
          <a:off x="0" y="0"/>
          <a:ext cx="0" cy="0"/>
          <a:chOff x="0" y="0"/>
          <a:chExt cx="0" cy="0"/>
        </a:xfrm>
      </p:grpSpPr>
      <p:sp>
        <p:nvSpPr>
          <p:cNvPr id="180" name="Shape 180"/>
          <p:cNvSpPr txBox="1"/>
          <p:nvPr>
            <p:ph type="title"/>
          </p:nvPr>
        </p:nvSpPr>
        <p:spPr>
          <a:xfrm>
            <a:off x="457200" y="277812"/>
            <a:ext cx="8229600" cy="1139700"/>
          </a:xfrm>
          <a:prstGeom prst="rect">
            <a:avLst/>
          </a:prstGeom>
          <a:noFill/>
          <a:ln>
            <a:noFill/>
          </a:ln>
        </p:spPr>
        <p:txBody>
          <a:bodyPr anchorCtr="0" anchor="b" bIns="45700" lIns="91425" rIns="91425" wrap="square" tIns="45700">
            <a:noAutofit/>
          </a:bodyPr>
          <a:lstStyle/>
          <a:p>
            <a:pPr indent="-254000" lvl="0" marL="0" marR="0" rtl="0" algn="l">
              <a:lnSpc>
                <a:spcPct val="100000"/>
              </a:lnSpc>
              <a:spcBef>
                <a:spcPts val="0"/>
              </a:spcBef>
              <a:spcAft>
                <a:spcPts val="0"/>
              </a:spcAft>
              <a:buClr>
                <a:schemeClr val="dk1"/>
              </a:buClr>
              <a:buSzPct val="100000"/>
              <a:buFont typeface="Bilbo"/>
              <a:buNone/>
            </a:pPr>
            <a:r>
              <a:rPr b="1" i="0" lang="en-US" sz="4000" u="none" cap="none" strike="noStrike">
                <a:solidFill>
                  <a:schemeClr val="dk1"/>
                </a:solidFill>
                <a:latin typeface="Bilbo"/>
                <a:ea typeface="Bilbo"/>
                <a:cs typeface="Bilbo"/>
                <a:sym typeface="Bilbo"/>
              </a:rPr>
              <a:t>What are the religious </a:t>
            </a:r>
            <a:br>
              <a:rPr b="1" i="0" lang="en-US" sz="4000" u="none" cap="none" strike="noStrike">
                <a:solidFill>
                  <a:schemeClr val="dk1"/>
                </a:solidFill>
                <a:latin typeface="Bilbo"/>
                <a:ea typeface="Bilbo"/>
                <a:cs typeface="Bilbo"/>
                <a:sym typeface="Bilbo"/>
              </a:rPr>
            </a:br>
            <a:r>
              <a:rPr b="1" i="0" lang="en-US" sz="4000" u="none" cap="none" strike="noStrike">
                <a:solidFill>
                  <a:schemeClr val="dk1"/>
                </a:solidFill>
                <a:latin typeface="Bilbo"/>
                <a:ea typeface="Bilbo"/>
                <a:cs typeface="Bilbo"/>
                <a:sym typeface="Bilbo"/>
              </a:rPr>
              <a:t>practices of Hinduism?</a:t>
            </a:r>
          </a:p>
        </p:txBody>
      </p:sp>
      <p:sp>
        <p:nvSpPr>
          <p:cNvPr id="181" name="Shape 181"/>
          <p:cNvSpPr txBox="1"/>
          <p:nvPr>
            <p:ph idx="1" type="body"/>
          </p:nvPr>
        </p:nvSpPr>
        <p:spPr>
          <a:xfrm>
            <a:off x="762000" y="1676400"/>
            <a:ext cx="7772400" cy="3810000"/>
          </a:xfrm>
          <a:prstGeom prst="rect">
            <a:avLst/>
          </a:prstGeom>
          <a:noFill/>
          <a:ln>
            <a:noFill/>
          </a:ln>
        </p:spPr>
        <p:txBody>
          <a:bodyPr anchorCtr="0" anchor="t" bIns="45700" lIns="91425" rIns="91425" wrap="square" tIns="45700">
            <a:noAutofit/>
          </a:bodyPr>
          <a:lstStyle/>
          <a:p>
            <a:pPr indent="-368300" lvl="0" marL="342900" marR="0" rtl="0" algn="l">
              <a:lnSpc>
                <a:spcPct val="90000"/>
              </a:lnSpc>
              <a:spcBef>
                <a:spcPts val="0"/>
              </a:spcBef>
              <a:spcAft>
                <a:spcPts val="0"/>
              </a:spcAft>
              <a:buClr>
                <a:schemeClr val="lt2"/>
              </a:buClr>
              <a:buSzPct val="100000"/>
              <a:buFont typeface="Raleway"/>
              <a:buChar char="•"/>
            </a:pPr>
            <a:r>
              <a:rPr i="0" lang="en-US" sz="1900" u="none" cap="none" strike="noStrike">
                <a:solidFill>
                  <a:schemeClr val="dk1"/>
                </a:solidFill>
                <a:latin typeface="Raleway"/>
                <a:ea typeface="Raleway"/>
                <a:cs typeface="Raleway"/>
                <a:sym typeface="Raleway"/>
              </a:rPr>
              <a:t>Vary greatly because worship can take place anywhere—usually a </a:t>
            </a:r>
            <a:r>
              <a:rPr i="0" lang="en-US" sz="1900" u="none" cap="none" strike="noStrike">
                <a:solidFill>
                  <a:srgbClr val="C00000"/>
                </a:solidFill>
                <a:latin typeface="Raleway"/>
                <a:ea typeface="Raleway"/>
                <a:cs typeface="Raleway"/>
                <a:sym typeface="Raleway"/>
              </a:rPr>
              <a:t>temple</a:t>
            </a:r>
            <a:r>
              <a:rPr i="0" lang="en-US" sz="1900" u="none" cap="none" strike="noStrike">
                <a:solidFill>
                  <a:schemeClr val="dk1"/>
                </a:solidFill>
                <a:latin typeface="Raleway"/>
                <a:ea typeface="Raleway"/>
                <a:cs typeface="Raleway"/>
                <a:sym typeface="Raleway"/>
              </a:rPr>
              <a:t> or in the </a:t>
            </a:r>
            <a:r>
              <a:rPr i="0" lang="en-US" sz="1900" u="none" cap="none" strike="noStrike">
                <a:solidFill>
                  <a:srgbClr val="C00000"/>
                </a:solidFill>
                <a:latin typeface="Raleway"/>
                <a:ea typeface="Raleway"/>
                <a:cs typeface="Raleway"/>
                <a:sym typeface="Raleway"/>
              </a:rPr>
              <a:t>home.</a:t>
            </a:r>
          </a:p>
          <a:p>
            <a:pPr indent="-368300" lvl="0" marL="342900" marR="0" rtl="0" algn="l">
              <a:lnSpc>
                <a:spcPct val="90000"/>
              </a:lnSpc>
              <a:spcBef>
                <a:spcPts val="400"/>
              </a:spcBef>
              <a:spcAft>
                <a:spcPts val="0"/>
              </a:spcAft>
              <a:buClr>
                <a:schemeClr val="lt2"/>
              </a:buClr>
              <a:buSzPct val="100000"/>
              <a:buFont typeface="Raleway"/>
              <a:buChar char="•"/>
            </a:pPr>
            <a:r>
              <a:rPr i="0" lang="en-US" sz="1900" u="none" cap="none" strike="noStrike">
                <a:solidFill>
                  <a:schemeClr val="dk1"/>
                </a:solidFill>
                <a:latin typeface="Raleway"/>
                <a:ea typeface="Raleway"/>
                <a:cs typeface="Raleway"/>
                <a:sym typeface="Raleway"/>
              </a:rPr>
              <a:t>Spiritual leaders are called </a:t>
            </a:r>
            <a:r>
              <a:rPr i="0" lang="en-US" sz="1900" u="none" cap="none" strike="noStrike">
                <a:solidFill>
                  <a:srgbClr val="C00000"/>
                </a:solidFill>
                <a:latin typeface="Raleway"/>
                <a:ea typeface="Raleway"/>
                <a:cs typeface="Raleway"/>
                <a:sym typeface="Raleway"/>
              </a:rPr>
              <a:t>gurus or sages.</a:t>
            </a:r>
          </a:p>
          <a:p>
            <a:pPr indent="-368300" lvl="0" marL="342900" marR="0" rtl="0" algn="l">
              <a:lnSpc>
                <a:spcPct val="90000"/>
              </a:lnSpc>
              <a:spcBef>
                <a:spcPts val="400"/>
              </a:spcBef>
              <a:spcAft>
                <a:spcPts val="0"/>
              </a:spcAft>
              <a:buClr>
                <a:schemeClr val="lt2"/>
              </a:buClr>
              <a:buSzPct val="100000"/>
              <a:buFont typeface="Raleway"/>
              <a:buChar char="•"/>
            </a:pPr>
            <a:r>
              <a:rPr i="0" lang="en-US" sz="1900" u="none" cap="none" strike="noStrike">
                <a:solidFill>
                  <a:schemeClr val="dk1"/>
                </a:solidFill>
                <a:latin typeface="Raleway"/>
                <a:ea typeface="Raleway"/>
                <a:cs typeface="Raleway"/>
                <a:sym typeface="Raleway"/>
              </a:rPr>
              <a:t>Yoga-integrated physical and mental exercises.  They teach people to focus their minds and bodies which will aid their meditation in order to attain moksha</a:t>
            </a:r>
          </a:p>
          <a:p>
            <a:pPr indent="-368300" lvl="0" marL="342900" marR="0" rtl="0" algn="l">
              <a:lnSpc>
                <a:spcPct val="90000"/>
              </a:lnSpc>
              <a:spcBef>
                <a:spcPts val="400"/>
              </a:spcBef>
              <a:spcAft>
                <a:spcPts val="0"/>
              </a:spcAft>
              <a:buClr>
                <a:schemeClr val="lt2"/>
              </a:buClr>
              <a:buSzPct val="100000"/>
              <a:buFont typeface="Raleway"/>
              <a:buChar char="•"/>
            </a:pPr>
            <a:r>
              <a:rPr i="0" lang="en-US" sz="1900" u="none" cap="none" strike="noStrike">
                <a:solidFill>
                  <a:schemeClr val="dk1"/>
                </a:solidFill>
                <a:latin typeface="Raleway"/>
                <a:ea typeface="Raleway"/>
                <a:cs typeface="Raleway"/>
                <a:sym typeface="Raleway"/>
              </a:rPr>
              <a:t>Pilgrimage to Ganges (thought it flows through 2 devas so its water is holy.  Bathing in it will purify them and remove bad karma.</a:t>
            </a:r>
          </a:p>
          <a:p>
            <a:pPr indent="-438150" lvl="0" marL="342900" marR="0" rtl="0" algn="l">
              <a:lnSpc>
                <a:spcPct val="90000"/>
              </a:lnSpc>
              <a:spcBef>
                <a:spcPts val="400"/>
              </a:spcBef>
              <a:spcAft>
                <a:spcPts val="0"/>
              </a:spcAft>
              <a:buClr>
                <a:schemeClr val="lt2"/>
              </a:buClr>
              <a:buSzPct val="78947"/>
              <a:buFont typeface="Noto Sans Symbols"/>
              <a:buNone/>
            </a:pPr>
            <a:r>
              <a:t/>
            </a:r>
            <a:endParaRPr sz="1900">
              <a:latin typeface="Raleway"/>
              <a:ea typeface="Raleway"/>
              <a:cs typeface="Raleway"/>
              <a:sym typeface="Raleway"/>
            </a:endParaRPr>
          </a:p>
          <a:p>
            <a:pPr indent="-438150" lvl="0" marL="342900" marR="0" rtl="0" algn="l">
              <a:lnSpc>
                <a:spcPct val="90000"/>
              </a:lnSpc>
              <a:spcBef>
                <a:spcPts val="400"/>
              </a:spcBef>
              <a:spcAft>
                <a:spcPts val="0"/>
              </a:spcAft>
              <a:buClr>
                <a:schemeClr val="lt2"/>
              </a:buClr>
              <a:buSzPct val="78947"/>
              <a:buFont typeface="Noto Sans Symbols"/>
              <a:buNone/>
            </a:pPr>
            <a:r>
              <a:t/>
            </a:r>
            <a:endParaRPr sz="1900">
              <a:latin typeface="Raleway"/>
              <a:ea typeface="Raleway"/>
              <a:cs typeface="Raleway"/>
              <a:sym typeface="Raleway"/>
            </a:endParaRPr>
          </a:p>
          <a:p>
            <a:pPr indent="-438150" lvl="0" marL="342900" marR="0" rtl="0" algn="l">
              <a:lnSpc>
                <a:spcPct val="90000"/>
              </a:lnSpc>
              <a:spcBef>
                <a:spcPts val="400"/>
              </a:spcBef>
              <a:spcAft>
                <a:spcPts val="0"/>
              </a:spcAft>
              <a:buClr>
                <a:schemeClr val="lt2"/>
              </a:buClr>
              <a:buSzPct val="78947"/>
              <a:buFont typeface="Noto Sans Symbols"/>
              <a:buNone/>
            </a:pPr>
            <a:r>
              <a:t/>
            </a:r>
            <a:endParaRPr sz="1900">
              <a:latin typeface="Raleway"/>
              <a:ea typeface="Raleway"/>
              <a:cs typeface="Raleway"/>
              <a:sym typeface="Raleway"/>
            </a:endParaRPr>
          </a:p>
          <a:p>
            <a:pPr indent="-330200" lvl="0" marL="342900" marR="0" rtl="0" algn="l">
              <a:lnSpc>
                <a:spcPct val="90000"/>
              </a:lnSpc>
              <a:spcBef>
                <a:spcPts val="560"/>
              </a:spcBef>
              <a:spcAft>
                <a:spcPts val="0"/>
              </a:spcAft>
              <a:buClr>
                <a:schemeClr val="lt2"/>
              </a:buClr>
              <a:buSzPct val="100000"/>
              <a:buFont typeface="Raleway"/>
              <a:buChar char="•"/>
            </a:pPr>
            <a:r>
              <a:rPr i="0" lang="en-US" sz="1900" u="none" cap="none" strike="noStrike">
                <a:solidFill>
                  <a:schemeClr val="dk1"/>
                </a:solidFill>
                <a:latin typeface="Raleway"/>
                <a:ea typeface="Raleway"/>
                <a:cs typeface="Raleway"/>
                <a:sym typeface="Raleway"/>
              </a:rPr>
              <a:t>Ultimate goal of life – to release Atman and reunite with the divine, becoming as one with Brahman (</a:t>
            </a:r>
            <a:r>
              <a:rPr i="1" lang="en-US" sz="1900" u="none" cap="none" strike="noStrike">
                <a:solidFill>
                  <a:schemeClr val="dk1"/>
                </a:solidFill>
                <a:latin typeface="Raleway"/>
                <a:ea typeface="Raleway"/>
                <a:cs typeface="Raleway"/>
                <a:sym typeface="Raleway"/>
              </a:rPr>
              <a:t>Moksha</a:t>
            </a:r>
            <a:r>
              <a:rPr i="0" lang="en-US" sz="1900" u="none" cap="none" strike="noStrike">
                <a:solidFill>
                  <a:schemeClr val="dk1"/>
                </a:solidFill>
                <a:latin typeface="Raleway"/>
                <a:ea typeface="Raleway"/>
                <a:cs typeface="Raleway"/>
                <a:sym typeface="Raleway"/>
              </a:rPr>
              <a:t>)</a:t>
            </a:r>
          </a:p>
        </p:txBody>
      </p:sp>
      <p:pic>
        <p:nvPicPr>
          <p:cNvPr descr="hinduism" id="182" name="Shape 182"/>
          <p:cNvPicPr preferRelativeResize="0"/>
          <p:nvPr/>
        </p:nvPicPr>
        <p:blipFill rotWithShape="1">
          <a:blip r:embed="rId3">
            <a:alphaModFix/>
          </a:blip>
          <a:srcRect b="0" l="0" r="0" t="0"/>
          <a:stretch/>
        </p:blipFill>
        <p:spPr>
          <a:xfrm>
            <a:off x="7696200" y="381000"/>
            <a:ext cx="942692" cy="1012774"/>
          </a:xfrm>
          <a:prstGeom prst="rect">
            <a:avLst/>
          </a:prstGeom>
          <a:noFill/>
          <a:ln>
            <a:noFill/>
          </a:ln>
        </p:spPr>
      </p:pic>
      <p:sp>
        <p:nvSpPr>
          <p:cNvPr id="183" name="Shape 183"/>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med" w="med" type="none"/>
            <a:tailEnd len="med" w="med" type="none"/>
          </a:ln>
        </p:spPr>
        <p:txBody>
          <a:bodyPr anchorCtr="0" anchor="ctr" bIns="45700" lIns="91425" rIns="91425" wrap="square" tIns="45700">
            <a:noAutofit/>
          </a:bodyPr>
          <a:lstStyle/>
          <a:p>
            <a:pPr indent="-101600" lvl="0" marL="0" marR="0" rtl="0" algn="ctr">
              <a:lnSpc>
                <a:spcPct val="100000"/>
              </a:lnSpc>
              <a:spcBef>
                <a:spcPts val="0"/>
              </a:spcBef>
              <a:spcAft>
                <a:spcPts val="0"/>
              </a:spcAft>
              <a:buClr>
                <a:schemeClr val="dk1"/>
              </a:buClr>
              <a:buSzPct val="100000"/>
              <a:buFont typeface="Comic Sans MS"/>
              <a:buNone/>
            </a:pPr>
            <a:r>
              <a:rPr b="1" i="0" lang="en-US" sz="1600" u="none">
                <a:solidFill>
                  <a:schemeClr val="dk1"/>
                </a:solidFill>
                <a:latin typeface="Comic Sans MS"/>
                <a:ea typeface="Comic Sans MS"/>
                <a:cs typeface="Comic Sans MS"/>
                <a:sym typeface="Comic Sans MS"/>
              </a:rPr>
              <a:t>2500 – 250 BC</a:t>
            </a:r>
          </a:p>
        </p:txBody>
      </p:sp>
      <p:pic>
        <p:nvPicPr>
          <p:cNvPr id="184" name="Shape 184"/>
          <p:cNvPicPr preferRelativeResize="0"/>
          <p:nvPr/>
        </p:nvPicPr>
        <p:blipFill>
          <a:blip r:embed="rId4">
            <a:alphaModFix/>
          </a:blip>
          <a:stretch>
            <a:fillRect/>
          </a:stretch>
        </p:blipFill>
        <p:spPr>
          <a:xfrm>
            <a:off x="7492895" y="4346575"/>
            <a:ext cx="1521725" cy="1139825"/>
          </a:xfrm>
          <a:prstGeom prst="rect">
            <a:avLst/>
          </a:prstGeom>
          <a:noFill/>
          <a:ln>
            <a:noFill/>
          </a:ln>
        </p:spPr>
      </p:pic>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75"/>
                                        <p:tgtEl>
                                          <p:spTgt spid="1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0" st="0"/>
                                            </p:txEl>
                                          </p:spTgt>
                                        </p:tgtEl>
                                        <p:attrNameLst>
                                          <p:attrName>style.visibility</p:attrName>
                                        </p:attrNameLst>
                                      </p:cBhvr>
                                      <p:to>
                                        <p:strVal val="visible"/>
                                      </p:to>
                                    </p:set>
                                    <p:animEffect filter="fade" transition="in">
                                      <p:cBhvr>
                                        <p:cTn dur="500"/>
                                        <p:tgtEl>
                                          <p:spTgt spid="1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1" st="1"/>
                                            </p:txEl>
                                          </p:spTgt>
                                        </p:tgtEl>
                                        <p:attrNameLst>
                                          <p:attrName>style.visibility</p:attrName>
                                        </p:attrNameLst>
                                      </p:cBhvr>
                                      <p:to>
                                        <p:strVal val="visible"/>
                                      </p:to>
                                    </p:set>
                                    <p:animEffect filter="fade" transition="in">
                                      <p:cBhvr>
                                        <p:cTn dur="500"/>
                                        <p:tgtEl>
                                          <p:spTgt spid="1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2" st="2"/>
                                            </p:txEl>
                                          </p:spTgt>
                                        </p:tgtEl>
                                        <p:attrNameLst>
                                          <p:attrName>style.visibility</p:attrName>
                                        </p:attrNameLst>
                                      </p:cBhvr>
                                      <p:to>
                                        <p:strVal val="visible"/>
                                      </p:to>
                                    </p:set>
                                    <p:animEffect filter="fade" transition="in">
                                      <p:cBhvr>
                                        <p:cTn dur="500"/>
                                        <p:tgtEl>
                                          <p:spTgt spid="1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3" st="3"/>
                                            </p:txEl>
                                          </p:spTgt>
                                        </p:tgtEl>
                                        <p:attrNameLst>
                                          <p:attrName>style.visibility</p:attrName>
                                        </p:attrNameLst>
                                      </p:cBhvr>
                                      <p:to>
                                        <p:strVal val="visible"/>
                                      </p:to>
                                    </p:set>
                                    <p:animEffect filter="fade" transition="in">
                                      <p:cBhvr>
                                        <p:cTn dur="500"/>
                                        <p:tgtEl>
                                          <p:spTgt spid="1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4" st="4"/>
                                            </p:txEl>
                                          </p:spTgt>
                                        </p:tgtEl>
                                        <p:attrNameLst>
                                          <p:attrName>style.visibility</p:attrName>
                                        </p:attrNameLst>
                                      </p:cBhvr>
                                      <p:to>
                                        <p:strVal val="visible"/>
                                      </p:to>
                                    </p:set>
                                    <p:animEffect filter="fade" transition="in">
                                      <p:cBhvr>
                                        <p:cTn dur="500"/>
                                        <p:tgtEl>
                                          <p:spTgt spid="18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5" st="5"/>
                                            </p:txEl>
                                          </p:spTgt>
                                        </p:tgtEl>
                                        <p:attrNameLst>
                                          <p:attrName>style.visibility</p:attrName>
                                        </p:attrNameLst>
                                      </p:cBhvr>
                                      <p:to>
                                        <p:strVal val="visible"/>
                                      </p:to>
                                    </p:set>
                                    <p:animEffect filter="fade" transition="in">
                                      <p:cBhvr>
                                        <p:cTn dur="500"/>
                                        <p:tgtEl>
                                          <p:spTgt spid="18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6" st="6"/>
                                            </p:txEl>
                                          </p:spTgt>
                                        </p:tgtEl>
                                        <p:attrNameLst>
                                          <p:attrName>style.visibility</p:attrName>
                                        </p:attrNameLst>
                                      </p:cBhvr>
                                      <p:to>
                                        <p:strVal val="visible"/>
                                      </p:to>
                                    </p:set>
                                    <p:animEffect filter="fade" transition="in">
                                      <p:cBhvr>
                                        <p:cTn dur="500"/>
                                        <p:tgtEl>
                                          <p:spTgt spid="181">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xEl>
                                              <p:pRg end="7" st="7"/>
                                            </p:txEl>
                                          </p:spTgt>
                                        </p:tgtEl>
                                        <p:attrNameLst>
                                          <p:attrName>style.visibility</p:attrName>
                                        </p:attrNameLst>
                                      </p:cBhvr>
                                      <p:to>
                                        <p:strVal val="visible"/>
                                      </p:to>
                                    </p:set>
                                    <p:animEffect filter="fade" transition="in">
                                      <p:cBhvr>
                                        <p:cTn dur="500"/>
                                        <p:tgtEl>
                                          <p:spTgt spid="181">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Shape 189"/>
          <p:cNvSpPr txBox="1"/>
          <p:nvPr>
            <p:ph type="title"/>
          </p:nvPr>
        </p:nvSpPr>
        <p:spPr>
          <a:xfrm>
            <a:off x="457200" y="274637"/>
            <a:ext cx="8229600" cy="1143000"/>
          </a:xfrm>
          <a:prstGeom prst="rect">
            <a:avLst/>
          </a:prstGeom>
          <a:noFill/>
          <a:ln>
            <a:noFill/>
          </a:ln>
        </p:spPr>
        <p:txBody>
          <a:bodyPr anchorCtr="0" anchor="b" bIns="45700" lIns="91425" rIns="91425" wrap="square" tIns="45700">
            <a:noAutofit/>
          </a:bodyPr>
          <a:lstStyle/>
          <a:p>
            <a:pPr indent="-279400" lvl="0" marL="0" marR="0" rtl="0" algn="l">
              <a:lnSpc>
                <a:spcPct val="100000"/>
              </a:lnSpc>
              <a:spcBef>
                <a:spcPts val="0"/>
              </a:spcBef>
              <a:spcAft>
                <a:spcPts val="0"/>
              </a:spcAft>
              <a:buClr>
                <a:schemeClr val="dk2"/>
              </a:buClr>
              <a:buSzPct val="100000"/>
              <a:buFont typeface="Garamond"/>
              <a:buNone/>
            </a:pPr>
            <a:r>
              <a:rPr b="0" i="0" lang="en-US" sz="4400" u="none" cap="none" strike="noStrike">
                <a:solidFill>
                  <a:schemeClr val="dk2"/>
                </a:solidFill>
                <a:latin typeface="Garamond"/>
                <a:ea typeface="Garamond"/>
                <a:cs typeface="Garamond"/>
                <a:sym typeface="Garamond"/>
              </a:rPr>
              <a:t>Hinduism – Map!</a:t>
            </a:r>
          </a:p>
        </p:txBody>
      </p:sp>
      <p:sp>
        <p:nvSpPr>
          <p:cNvPr id="190" name="Shape 190"/>
          <p:cNvSpPr txBox="1"/>
          <p:nvPr>
            <p:ph idx="1" type="body"/>
          </p:nvPr>
        </p:nvSpPr>
        <p:spPr>
          <a:xfrm>
            <a:off x="457200" y="1535112"/>
            <a:ext cx="4040187" cy="639762"/>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cap="none" strike="noStrike">
                <a:solidFill>
                  <a:schemeClr val="dk1"/>
                </a:solidFill>
                <a:latin typeface="Verdana"/>
                <a:ea typeface="Verdana"/>
                <a:cs typeface="Verdana"/>
                <a:sym typeface="Verdana"/>
              </a:rPr>
              <a:t>Hinduism in 1500 C.E.</a:t>
            </a:r>
          </a:p>
        </p:txBody>
      </p:sp>
      <p:pic>
        <p:nvPicPr>
          <p:cNvPr descr="Hinduism Map.jpg" id="191" name="Shape 191"/>
          <p:cNvPicPr preferRelativeResize="0"/>
          <p:nvPr>
            <p:ph idx="1" type="body"/>
          </p:nvPr>
        </p:nvPicPr>
        <p:blipFill rotWithShape="1">
          <a:blip r:embed="rId3">
            <a:alphaModFix/>
          </a:blip>
          <a:srcRect b="0" l="0" r="0" t="0"/>
          <a:stretch/>
        </p:blipFill>
        <p:spPr>
          <a:xfrm>
            <a:off x="228600" y="2514600"/>
            <a:ext cx="4668837" cy="4343400"/>
          </a:xfrm>
          <a:prstGeom prst="rect">
            <a:avLst/>
          </a:prstGeom>
          <a:noFill/>
          <a:ln>
            <a:noFill/>
          </a:ln>
        </p:spPr>
      </p:pic>
      <p:sp>
        <p:nvSpPr>
          <p:cNvPr id="192" name="Shape 192"/>
          <p:cNvSpPr txBox="1"/>
          <p:nvPr>
            <p:ph idx="1" type="body"/>
          </p:nvPr>
        </p:nvSpPr>
        <p:spPr>
          <a:xfrm>
            <a:off x="4645025" y="1535112"/>
            <a:ext cx="3051175" cy="639762"/>
          </a:xfrm>
          <a:prstGeom prst="rect">
            <a:avLst/>
          </a:prstGeom>
          <a:noFill/>
          <a:ln>
            <a:noFill/>
          </a:ln>
        </p:spPr>
        <p:txBody>
          <a:bodyPr anchorCtr="0" anchor="b" bIns="45700" lIns="91425" rIns="91425" wrap="square" tIns="45700">
            <a:noAutofit/>
          </a:bodyPr>
          <a:lstStyle/>
          <a:p>
            <a:pPr indent="-114300" lvl="0" marL="0" marR="0" rtl="0" algn="l">
              <a:lnSpc>
                <a:spcPct val="100000"/>
              </a:lnSpc>
              <a:spcBef>
                <a:spcPts val="0"/>
              </a:spcBef>
              <a:spcAft>
                <a:spcPts val="0"/>
              </a:spcAft>
              <a:buClr>
                <a:schemeClr val="lt2"/>
              </a:buClr>
              <a:buSzPct val="75000"/>
              <a:buFont typeface="Noto Sans Symbols"/>
              <a:buNone/>
            </a:pPr>
            <a:r>
              <a:rPr b="1" i="0" lang="en-US" sz="2400" u="none" cap="none" strike="noStrike">
                <a:solidFill>
                  <a:schemeClr val="dk1"/>
                </a:solidFill>
                <a:latin typeface="Verdana"/>
                <a:ea typeface="Verdana"/>
                <a:cs typeface="Verdana"/>
                <a:sym typeface="Verdana"/>
              </a:rPr>
              <a:t>Hinduism Today</a:t>
            </a:r>
          </a:p>
        </p:txBody>
      </p:sp>
      <p:pic>
        <p:nvPicPr>
          <p:cNvPr descr="Hinduism Map.jpg" id="193" name="Shape 193"/>
          <p:cNvPicPr preferRelativeResize="0"/>
          <p:nvPr>
            <p:ph idx="2" type="body"/>
          </p:nvPr>
        </p:nvPicPr>
        <p:blipFill rotWithShape="1">
          <a:blip r:embed="rId3">
            <a:alphaModFix/>
          </a:blip>
          <a:srcRect b="0" l="0" r="0" t="0"/>
          <a:stretch/>
        </p:blipFill>
        <p:spPr>
          <a:xfrm>
            <a:off x="4645025" y="2501900"/>
            <a:ext cx="4684712" cy="4356100"/>
          </a:xfrm>
          <a:prstGeom prst="rect">
            <a:avLst/>
          </a:prstGeom>
          <a:noFill/>
          <a:ln>
            <a:noFill/>
          </a:ln>
        </p:spPr>
      </p:pic>
      <p:sp>
        <p:nvSpPr>
          <p:cNvPr id="194" name="Shape 194"/>
          <p:cNvSpPr txBox="1"/>
          <p:nvPr/>
        </p:nvSpPr>
        <p:spPr>
          <a:xfrm>
            <a:off x="2362200" y="6172200"/>
            <a:ext cx="4572000" cy="646112"/>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Hinduism located in India and SE Asia</a:t>
            </a:r>
          </a:p>
          <a:p>
            <a:pPr indent="-114300" lvl="0" marL="0" marR="0" rtl="0" algn="ctr">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Then and Now</a:t>
            </a:r>
          </a:p>
        </p:txBody>
      </p:sp>
      <p:pic>
        <p:nvPicPr>
          <p:cNvPr descr="aum-200" id="195" name="Shape 195"/>
          <p:cNvPicPr preferRelativeResize="0"/>
          <p:nvPr/>
        </p:nvPicPr>
        <p:blipFill rotWithShape="1">
          <a:blip r:embed="rId4">
            <a:alphaModFix/>
          </a:blip>
          <a:srcRect b="0" l="0" r="0" t="0"/>
          <a:stretch/>
        </p:blipFill>
        <p:spPr>
          <a:xfrm>
            <a:off x="6248400" y="0"/>
            <a:ext cx="1905000" cy="1771207"/>
          </a:xfrm>
          <a:prstGeom prst="rect">
            <a:avLst/>
          </a:prstGeom>
          <a:noFill/>
          <a:ln>
            <a:noFill/>
          </a:ln>
        </p:spPr>
      </p:pic>
      <p:sp>
        <p:nvSpPr>
          <p:cNvPr id="196" name="Shape 196"/>
          <p:cNvSpPr txBox="1"/>
          <p:nvPr/>
        </p:nvSpPr>
        <p:spPr>
          <a:xfrm>
            <a:off x="8153400" y="1447800"/>
            <a:ext cx="1371600" cy="1054100"/>
          </a:xfrm>
          <a:prstGeom prst="rect">
            <a:avLst/>
          </a:prstGeom>
          <a:noFill/>
          <a:ln>
            <a:noFill/>
          </a:ln>
        </p:spPr>
        <p:txBody>
          <a:bodyPr anchorCtr="0" anchor="t" bIns="45700" lIns="91425" rIns="91425" wrap="square" tIns="45700">
            <a:noAutofit/>
          </a:bodyPr>
          <a:lstStyle/>
          <a:p>
            <a:pPr indent="-114300" lvl="0" marL="0" marR="0" rtl="0" algn="l">
              <a:lnSpc>
                <a:spcPct val="100000"/>
              </a:lnSpc>
              <a:spcBef>
                <a:spcPts val="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AUM! AUM!</a:t>
            </a:r>
          </a:p>
          <a:p>
            <a:pPr indent="-114300" lvl="0" marL="0" marR="0" rtl="0" algn="l">
              <a:lnSpc>
                <a:spcPct val="100000"/>
              </a:lnSpc>
              <a:spcBef>
                <a:spcPts val="900"/>
              </a:spcBef>
              <a:spcAft>
                <a:spcPts val="0"/>
              </a:spcAft>
              <a:buClr>
                <a:schemeClr val="dk1"/>
              </a:buClr>
              <a:buSzPct val="100000"/>
              <a:buFont typeface="Verdana"/>
              <a:buNone/>
            </a:pPr>
            <a:r>
              <a:rPr b="0" i="0" lang="en-US" sz="1800" u="none">
                <a:solidFill>
                  <a:schemeClr val="dk1"/>
                </a:solidFill>
                <a:latin typeface="Verdana"/>
                <a:ea typeface="Verdana"/>
                <a:cs typeface="Verdana"/>
                <a:sym typeface="Verdana"/>
              </a:rPr>
              <a:t>AUM!</a:t>
            </a:r>
          </a:p>
        </p:txBody>
      </p:sp>
    </p:spTree>
  </p:cSld>
  <p:clrMapOvr>
    <a:masterClrMapping/>
  </p:clrMapOvr>
</p:sld>
</file>

<file path=ppt/theme/theme1.xml><?xml version="1.0" encoding="utf-8"?>
<a:theme xmlns:a="http://schemas.openxmlformats.org/drawingml/2006/main" xmlns:r="http://schemas.openxmlformats.org/officeDocument/2006/relationships"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3_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